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56" r:id="rId5"/>
    <p:sldId id="268" r:id="rId6"/>
    <p:sldId id="273" r:id="rId7"/>
    <p:sldId id="287" r:id="rId8"/>
    <p:sldId id="263" r:id="rId9"/>
    <p:sldId id="264" r:id="rId10"/>
    <p:sldId id="286" r:id="rId11"/>
    <p:sldId id="262" r:id="rId12"/>
    <p:sldId id="269" r:id="rId13"/>
    <p:sldId id="270" r:id="rId14"/>
    <p:sldId id="274" r:id="rId15"/>
    <p:sldId id="284" r:id="rId16"/>
    <p:sldId id="283" r:id="rId17"/>
    <p:sldId id="271" r:id="rId18"/>
    <p:sldId id="275" r:id="rId19"/>
    <p:sldId id="292" r:id="rId20"/>
    <p:sldId id="278" r:id="rId21"/>
    <p:sldId id="291" r:id="rId22"/>
    <p:sldId id="279" r:id="rId23"/>
    <p:sldId id="290" r:id="rId24"/>
    <p:sldId id="280" r:id="rId25"/>
    <p:sldId id="289" r:id="rId26"/>
    <p:sldId id="277" r:id="rId27"/>
    <p:sldId id="299" r:id="rId28"/>
    <p:sldId id="300" r:id="rId29"/>
    <p:sldId id="301" r:id="rId30"/>
    <p:sldId id="302" r:id="rId31"/>
    <p:sldId id="282" r:id="rId32"/>
    <p:sldId id="288" r:id="rId33"/>
    <p:sldId id="276" r:id="rId34"/>
    <p:sldId id="294" r:id="rId35"/>
    <p:sldId id="293" r:id="rId36"/>
    <p:sldId id="261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402E"/>
    <a:srgbClr val="E04918"/>
    <a:srgbClr val="D0CECE"/>
    <a:srgbClr val="F4B183"/>
    <a:srgbClr val="DD521B"/>
    <a:srgbClr val="551C0C"/>
    <a:srgbClr val="FF9485"/>
    <a:srgbClr val="F7D4F8"/>
    <a:srgbClr val="F3BEF4"/>
    <a:srgbClr val="EDA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DADFA9-D03F-4978-839C-85647B9D48BD}" v="10" dt="2023-11-09T00:55:50.035"/>
    <p1510:client id="{2B5FB491-B06E-445E-BCF3-5E0CD8AF338F}" v="112" dt="2023-11-08T19:55:05.160"/>
    <p1510:client id="{A7DE7EE8-A7FE-4677-B147-F816BF5C87C3}" v="821" dt="2023-11-08T14:17:58.909"/>
    <p1510:client id="{B0CA8F35-DB72-4C2A-9F36-E48B11651739}" v="11" dt="2023-11-09T00:21:52.957"/>
    <p1510:client id="{D04A1D6E-4FF8-4CC9-808B-759306A0485A}" v="5477" dt="2023-11-09T00:27:41.757"/>
    <p1510:client id="{E51BB78E-6B59-44ED-A153-1DC01488D8CB}" v="39" dt="2023-11-08T19:51:08.672"/>
    <p1510:client id="{FBA88A87-C704-4A04-A4E4-CCD3E37E74F1}" v="87" dt="2023-11-09T00:52:36.6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2FF0B1-550B-4569-970C-5D29D97E5E3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3AF6B0-EAFE-424F-841E-0B48551BAD1E}">
      <dgm:prSet/>
      <dgm:spPr>
        <a:solidFill>
          <a:schemeClr val="bg1"/>
        </a:solidFill>
        <a:ln w="38100">
          <a:solidFill>
            <a:srgbClr val="DE4C4D"/>
          </a:solidFill>
        </a:ln>
      </dgm:spPr>
      <dgm:t>
        <a:bodyPr/>
        <a:lstStyle/>
        <a:p>
          <a:r>
            <a:rPr lang="pt-BR">
              <a:solidFill>
                <a:sysClr val="windowText" lastClr="000000"/>
              </a:solidFill>
              <a:latin typeface="Times New Roman"/>
              <a:cs typeface="Times New Roman"/>
            </a:rPr>
            <a:t>Entrada na OMC em 2001</a:t>
          </a:r>
          <a:endParaRPr lang="en-US">
            <a:solidFill>
              <a:sysClr val="windowText" lastClr="000000"/>
            </a:solidFill>
            <a:latin typeface="Times New Roman"/>
            <a:cs typeface="Times New Roman"/>
          </a:endParaRPr>
        </a:p>
      </dgm:t>
    </dgm:pt>
    <dgm:pt modelId="{1151ADE7-3B44-43A0-9C0E-EB1F8FE50A73}" type="parTrans" cxnId="{CE44085C-810F-437D-8006-03653F2688E3}">
      <dgm:prSet/>
      <dgm:spPr/>
      <dgm:t>
        <a:bodyPr/>
        <a:lstStyle/>
        <a:p>
          <a:endParaRPr lang="en-US"/>
        </a:p>
      </dgm:t>
    </dgm:pt>
    <dgm:pt modelId="{CF5D9251-2C37-4364-8D94-CEABB50B7A10}" type="sibTrans" cxnId="{CE44085C-810F-437D-8006-03653F2688E3}">
      <dgm:prSet/>
      <dgm:spPr/>
      <dgm:t>
        <a:bodyPr/>
        <a:lstStyle/>
        <a:p>
          <a:endParaRPr lang="en-US"/>
        </a:p>
      </dgm:t>
    </dgm:pt>
    <dgm:pt modelId="{90499E53-1A25-43F6-889F-959A5D6E0D0A}">
      <dgm:prSet/>
      <dgm:spPr>
        <a:solidFill>
          <a:schemeClr val="bg1"/>
        </a:solidFill>
        <a:ln w="38100">
          <a:solidFill>
            <a:srgbClr val="DE4C4D"/>
          </a:solidFill>
        </a:ln>
      </dgm:spPr>
      <dgm:t>
        <a:bodyPr/>
        <a:lstStyle/>
        <a:p>
          <a:r>
            <a:rPr lang="pt-BR">
              <a:solidFill>
                <a:sysClr val="windowText" lastClr="000000"/>
              </a:solidFill>
              <a:latin typeface="Times New Roman"/>
              <a:cs typeface="Times New Roman"/>
            </a:rPr>
            <a:t>Um dos países mais populosos do mundo e segunda maior economia do planeta </a:t>
          </a:r>
          <a:endParaRPr lang="en-US">
            <a:solidFill>
              <a:sysClr val="windowText" lastClr="000000"/>
            </a:solidFill>
            <a:latin typeface="Times New Roman"/>
            <a:cs typeface="Times New Roman"/>
          </a:endParaRPr>
        </a:p>
      </dgm:t>
    </dgm:pt>
    <dgm:pt modelId="{C250E4C9-715B-480C-81DD-C21149D857D2}" type="parTrans" cxnId="{A4FBDDE9-84CD-4C20-9844-90036A6A0FC6}">
      <dgm:prSet/>
      <dgm:spPr/>
      <dgm:t>
        <a:bodyPr/>
        <a:lstStyle/>
        <a:p>
          <a:endParaRPr lang="en-US"/>
        </a:p>
      </dgm:t>
    </dgm:pt>
    <dgm:pt modelId="{1942BA9A-5CB5-41C4-9401-5D9BBED5BB83}" type="sibTrans" cxnId="{A4FBDDE9-84CD-4C20-9844-90036A6A0FC6}">
      <dgm:prSet/>
      <dgm:spPr/>
      <dgm:t>
        <a:bodyPr/>
        <a:lstStyle/>
        <a:p>
          <a:endParaRPr lang="en-US"/>
        </a:p>
      </dgm:t>
    </dgm:pt>
    <dgm:pt modelId="{22763F56-BC71-441B-B131-B0D1D774A303}">
      <dgm:prSet/>
      <dgm:spPr>
        <a:solidFill>
          <a:schemeClr val="bg1"/>
        </a:solidFill>
        <a:ln w="38100">
          <a:solidFill>
            <a:srgbClr val="DE4C4D"/>
          </a:solidFill>
        </a:ln>
      </dgm:spPr>
      <dgm:t>
        <a:bodyPr/>
        <a:lstStyle/>
        <a:p>
          <a:r>
            <a:rPr lang="pt-BR">
              <a:solidFill>
                <a:sysClr val="windowText" lastClr="000000"/>
              </a:solidFill>
              <a:latin typeface="Times New Roman"/>
              <a:cs typeface="Times New Roman"/>
            </a:rPr>
            <a:t>Maior país exportador do mundo</a:t>
          </a:r>
          <a:endParaRPr lang="en-US">
            <a:solidFill>
              <a:sysClr val="windowText" lastClr="000000"/>
            </a:solidFill>
            <a:latin typeface="Times New Roman"/>
            <a:cs typeface="Times New Roman"/>
          </a:endParaRPr>
        </a:p>
      </dgm:t>
    </dgm:pt>
    <dgm:pt modelId="{68DEA1AB-F2E1-47D6-8524-5305E7843A49}" type="parTrans" cxnId="{47FA5D82-331C-4786-8AC1-5D87684E7EE9}">
      <dgm:prSet/>
      <dgm:spPr/>
      <dgm:t>
        <a:bodyPr/>
        <a:lstStyle/>
        <a:p>
          <a:endParaRPr lang="en-US"/>
        </a:p>
      </dgm:t>
    </dgm:pt>
    <dgm:pt modelId="{7171D9DA-949B-49EB-A713-73A995E4C054}" type="sibTrans" cxnId="{47FA5D82-331C-4786-8AC1-5D87684E7EE9}">
      <dgm:prSet/>
      <dgm:spPr/>
      <dgm:t>
        <a:bodyPr/>
        <a:lstStyle/>
        <a:p>
          <a:endParaRPr lang="en-US"/>
        </a:p>
      </dgm:t>
    </dgm:pt>
    <dgm:pt modelId="{B3F3AFEA-50DE-4612-8EB9-DAD2FDBF4394}">
      <dgm:prSet/>
      <dgm:spPr>
        <a:solidFill>
          <a:schemeClr val="bg1"/>
        </a:solidFill>
        <a:ln w="38100">
          <a:solidFill>
            <a:srgbClr val="DE4C4D"/>
          </a:solidFill>
        </a:ln>
      </dgm:spPr>
      <dgm:t>
        <a:bodyPr/>
        <a:lstStyle/>
        <a:p>
          <a:r>
            <a:rPr lang="pt-BR">
              <a:solidFill>
                <a:sysClr val="windowText" lastClr="000000"/>
              </a:solidFill>
              <a:latin typeface="Times New Roman"/>
              <a:cs typeface="Times New Roman"/>
            </a:rPr>
            <a:t>PIB em 2022 (de acordo com o Banco Mundial): US$17.96 trilhões</a:t>
          </a:r>
          <a:endParaRPr lang="en-US">
            <a:solidFill>
              <a:sysClr val="windowText" lastClr="000000"/>
            </a:solidFill>
            <a:latin typeface="Times New Roman"/>
            <a:cs typeface="Times New Roman"/>
          </a:endParaRPr>
        </a:p>
      </dgm:t>
    </dgm:pt>
    <dgm:pt modelId="{9C27F7C5-DC8F-431A-A3A8-C304815BBA5A}" type="parTrans" cxnId="{31982851-72AE-4982-A65B-06F155CC3B97}">
      <dgm:prSet/>
      <dgm:spPr/>
      <dgm:t>
        <a:bodyPr/>
        <a:lstStyle/>
        <a:p>
          <a:endParaRPr lang="en-US"/>
        </a:p>
      </dgm:t>
    </dgm:pt>
    <dgm:pt modelId="{D711F784-B202-43A8-8F8D-3BA99FBD3A0F}" type="sibTrans" cxnId="{31982851-72AE-4982-A65B-06F155CC3B97}">
      <dgm:prSet/>
      <dgm:spPr/>
      <dgm:t>
        <a:bodyPr/>
        <a:lstStyle/>
        <a:p>
          <a:endParaRPr lang="en-US"/>
        </a:p>
      </dgm:t>
    </dgm:pt>
    <dgm:pt modelId="{28FF600D-76C3-4522-8057-E638ADEB9765}">
      <dgm:prSet/>
      <dgm:spPr>
        <a:solidFill>
          <a:schemeClr val="bg1"/>
        </a:solidFill>
        <a:ln w="38100">
          <a:solidFill>
            <a:srgbClr val="DE4C4D"/>
          </a:solidFill>
        </a:ln>
      </dgm:spPr>
      <dgm:t>
        <a:bodyPr/>
        <a:lstStyle/>
        <a:p>
          <a:r>
            <a:rPr lang="pt-BR">
              <a:solidFill>
                <a:sysClr val="windowText" lastClr="000000"/>
              </a:solidFill>
              <a:latin typeface="Times New Roman"/>
              <a:cs typeface="Times New Roman"/>
            </a:rPr>
            <a:t>Crescimento de 10,3% entre 2000-2007</a:t>
          </a:r>
          <a:endParaRPr lang="en-US">
            <a:solidFill>
              <a:sysClr val="windowText" lastClr="000000"/>
            </a:solidFill>
            <a:latin typeface="Times New Roman"/>
            <a:cs typeface="Times New Roman"/>
          </a:endParaRPr>
        </a:p>
      </dgm:t>
    </dgm:pt>
    <dgm:pt modelId="{C16A8AD2-D650-44EE-982D-4F4394EF5186}" type="parTrans" cxnId="{88AC5AAD-8CBE-448E-A92D-F59D6898D3BE}">
      <dgm:prSet/>
      <dgm:spPr/>
      <dgm:t>
        <a:bodyPr/>
        <a:lstStyle/>
        <a:p>
          <a:endParaRPr lang="en-US"/>
        </a:p>
      </dgm:t>
    </dgm:pt>
    <dgm:pt modelId="{8D13C9F2-B5F9-4535-BEC1-2CB4B70C8109}" type="sibTrans" cxnId="{88AC5AAD-8CBE-448E-A92D-F59D6898D3BE}">
      <dgm:prSet/>
      <dgm:spPr/>
      <dgm:t>
        <a:bodyPr/>
        <a:lstStyle/>
        <a:p>
          <a:endParaRPr lang="en-US"/>
        </a:p>
      </dgm:t>
    </dgm:pt>
    <dgm:pt modelId="{3D2C9F53-F4CA-4387-9DF8-E63EB6EDC8C3}">
      <dgm:prSet/>
      <dgm:spPr>
        <a:solidFill>
          <a:schemeClr val="bg1"/>
        </a:solidFill>
        <a:ln w="38100">
          <a:solidFill>
            <a:srgbClr val="DE4C4D"/>
          </a:solidFill>
        </a:ln>
      </dgm:spPr>
      <dgm:t>
        <a:bodyPr/>
        <a:lstStyle/>
        <a:p>
          <a:r>
            <a:rPr lang="pt-BR">
              <a:solidFill>
                <a:sysClr val="windowText" lastClr="000000"/>
              </a:solidFill>
              <a:latin typeface="Times New Roman"/>
              <a:cs typeface="Times New Roman"/>
            </a:rPr>
            <a:t>Grande player comercial no leste asiático e no pacífico, fazendo parte de associações comerciais e grupos definidores de status global</a:t>
          </a:r>
          <a:endParaRPr lang="en-US">
            <a:solidFill>
              <a:sysClr val="windowText" lastClr="000000"/>
            </a:solidFill>
            <a:latin typeface="Times New Roman"/>
            <a:cs typeface="Times New Roman"/>
          </a:endParaRPr>
        </a:p>
      </dgm:t>
    </dgm:pt>
    <dgm:pt modelId="{28C7C87A-A3A1-4846-8B58-4F062885AD83}" type="parTrans" cxnId="{7151BA4B-95AB-44C6-8720-CB84E5D805A1}">
      <dgm:prSet/>
      <dgm:spPr/>
      <dgm:t>
        <a:bodyPr/>
        <a:lstStyle/>
        <a:p>
          <a:endParaRPr lang="en-US"/>
        </a:p>
      </dgm:t>
    </dgm:pt>
    <dgm:pt modelId="{7B96AADF-5536-4BFF-B510-EA2A0FA474C6}" type="sibTrans" cxnId="{7151BA4B-95AB-44C6-8720-CB84E5D805A1}">
      <dgm:prSet/>
      <dgm:spPr/>
      <dgm:t>
        <a:bodyPr/>
        <a:lstStyle/>
        <a:p>
          <a:endParaRPr lang="en-US"/>
        </a:p>
      </dgm:t>
    </dgm:pt>
    <dgm:pt modelId="{B3249EFA-8E98-46B7-8EBE-32B656D1D5EC}" type="pres">
      <dgm:prSet presAssocID="{742FF0B1-550B-4569-970C-5D29D97E5E3D}" presName="diagram" presStyleCnt="0">
        <dgm:presLayoutVars>
          <dgm:dir/>
          <dgm:resizeHandles val="exact"/>
        </dgm:presLayoutVars>
      </dgm:prSet>
      <dgm:spPr/>
    </dgm:pt>
    <dgm:pt modelId="{974CEE96-6EDE-4EEB-B8A3-63903C035E02}" type="pres">
      <dgm:prSet presAssocID="{7C3AF6B0-EAFE-424F-841E-0B48551BAD1E}" presName="node" presStyleLbl="node1" presStyleIdx="0" presStyleCnt="6">
        <dgm:presLayoutVars>
          <dgm:bulletEnabled val="1"/>
        </dgm:presLayoutVars>
      </dgm:prSet>
      <dgm:spPr/>
    </dgm:pt>
    <dgm:pt modelId="{685F29C4-96C8-4392-9493-A3848AFB8511}" type="pres">
      <dgm:prSet presAssocID="{CF5D9251-2C37-4364-8D94-CEABB50B7A10}" presName="sibTrans" presStyleCnt="0"/>
      <dgm:spPr/>
    </dgm:pt>
    <dgm:pt modelId="{D079A5D8-70A5-4B5A-A8AB-8E6D26C7D36F}" type="pres">
      <dgm:prSet presAssocID="{90499E53-1A25-43F6-889F-959A5D6E0D0A}" presName="node" presStyleLbl="node1" presStyleIdx="1" presStyleCnt="6">
        <dgm:presLayoutVars>
          <dgm:bulletEnabled val="1"/>
        </dgm:presLayoutVars>
      </dgm:prSet>
      <dgm:spPr/>
    </dgm:pt>
    <dgm:pt modelId="{16C48F36-C120-484F-92A4-6759C20E5FFC}" type="pres">
      <dgm:prSet presAssocID="{1942BA9A-5CB5-41C4-9401-5D9BBED5BB83}" presName="sibTrans" presStyleCnt="0"/>
      <dgm:spPr/>
    </dgm:pt>
    <dgm:pt modelId="{658A465A-B330-4395-8785-72094B552C7E}" type="pres">
      <dgm:prSet presAssocID="{22763F56-BC71-441B-B131-B0D1D774A303}" presName="node" presStyleLbl="node1" presStyleIdx="2" presStyleCnt="6">
        <dgm:presLayoutVars>
          <dgm:bulletEnabled val="1"/>
        </dgm:presLayoutVars>
      </dgm:prSet>
      <dgm:spPr/>
    </dgm:pt>
    <dgm:pt modelId="{15D6C679-3D4E-48C8-B472-F25BC73F8887}" type="pres">
      <dgm:prSet presAssocID="{7171D9DA-949B-49EB-A713-73A995E4C054}" presName="sibTrans" presStyleCnt="0"/>
      <dgm:spPr/>
    </dgm:pt>
    <dgm:pt modelId="{86C3DDA0-3747-4BEF-AC46-B04F4D187009}" type="pres">
      <dgm:prSet presAssocID="{B3F3AFEA-50DE-4612-8EB9-DAD2FDBF4394}" presName="node" presStyleLbl="node1" presStyleIdx="3" presStyleCnt="6">
        <dgm:presLayoutVars>
          <dgm:bulletEnabled val="1"/>
        </dgm:presLayoutVars>
      </dgm:prSet>
      <dgm:spPr/>
    </dgm:pt>
    <dgm:pt modelId="{130795D7-C946-409F-BB45-51ADFC82E140}" type="pres">
      <dgm:prSet presAssocID="{D711F784-B202-43A8-8F8D-3BA99FBD3A0F}" presName="sibTrans" presStyleCnt="0"/>
      <dgm:spPr/>
    </dgm:pt>
    <dgm:pt modelId="{B5143D35-5872-4E57-A963-BEFDC28379B5}" type="pres">
      <dgm:prSet presAssocID="{28FF600D-76C3-4522-8057-E638ADEB9765}" presName="node" presStyleLbl="node1" presStyleIdx="4" presStyleCnt="6">
        <dgm:presLayoutVars>
          <dgm:bulletEnabled val="1"/>
        </dgm:presLayoutVars>
      </dgm:prSet>
      <dgm:spPr/>
    </dgm:pt>
    <dgm:pt modelId="{87881927-4C5F-4364-BBB9-0A1721C059BF}" type="pres">
      <dgm:prSet presAssocID="{8D13C9F2-B5F9-4535-BEC1-2CB4B70C8109}" presName="sibTrans" presStyleCnt="0"/>
      <dgm:spPr/>
    </dgm:pt>
    <dgm:pt modelId="{93B6903E-4BB2-42BA-976C-9C16A4C7F4BF}" type="pres">
      <dgm:prSet presAssocID="{3D2C9F53-F4CA-4387-9DF8-E63EB6EDC8C3}" presName="node" presStyleLbl="node1" presStyleIdx="5" presStyleCnt="6">
        <dgm:presLayoutVars>
          <dgm:bulletEnabled val="1"/>
        </dgm:presLayoutVars>
      </dgm:prSet>
      <dgm:spPr/>
    </dgm:pt>
  </dgm:ptLst>
  <dgm:cxnLst>
    <dgm:cxn modelId="{56CE040A-8CAC-4D10-8BFB-D25A84894826}" type="presOf" srcId="{22763F56-BC71-441B-B131-B0D1D774A303}" destId="{658A465A-B330-4395-8785-72094B552C7E}" srcOrd="0" destOrd="0" presId="urn:microsoft.com/office/officeart/2005/8/layout/default"/>
    <dgm:cxn modelId="{4CB8C314-B2BB-46CB-8AD5-DE227B707DCC}" type="presOf" srcId="{3D2C9F53-F4CA-4387-9DF8-E63EB6EDC8C3}" destId="{93B6903E-4BB2-42BA-976C-9C16A4C7F4BF}" srcOrd="0" destOrd="0" presId="urn:microsoft.com/office/officeart/2005/8/layout/default"/>
    <dgm:cxn modelId="{B1CCAE26-4C46-448E-87E6-C42A4BF56B8F}" type="presOf" srcId="{742FF0B1-550B-4569-970C-5D29D97E5E3D}" destId="{B3249EFA-8E98-46B7-8EBE-32B656D1D5EC}" srcOrd="0" destOrd="0" presId="urn:microsoft.com/office/officeart/2005/8/layout/default"/>
    <dgm:cxn modelId="{DEB55533-4C8D-4D5C-9964-A5B1F703D4E3}" type="presOf" srcId="{B3F3AFEA-50DE-4612-8EB9-DAD2FDBF4394}" destId="{86C3DDA0-3747-4BEF-AC46-B04F4D187009}" srcOrd="0" destOrd="0" presId="urn:microsoft.com/office/officeart/2005/8/layout/default"/>
    <dgm:cxn modelId="{CE44085C-810F-437D-8006-03653F2688E3}" srcId="{742FF0B1-550B-4569-970C-5D29D97E5E3D}" destId="{7C3AF6B0-EAFE-424F-841E-0B48551BAD1E}" srcOrd="0" destOrd="0" parTransId="{1151ADE7-3B44-43A0-9C0E-EB1F8FE50A73}" sibTransId="{CF5D9251-2C37-4364-8D94-CEABB50B7A10}"/>
    <dgm:cxn modelId="{7151BA4B-95AB-44C6-8720-CB84E5D805A1}" srcId="{742FF0B1-550B-4569-970C-5D29D97E5E3D}" destId="{3D2C9F53-F4CA-4387-9DF8-E63EB6EDC8C3}" srcOrd="5" destOrd="0" parTransId="{28C7C87A-A3A1-4846-8B58-4F062885AD83}" sibTransId="{7B96AADF-5536-4BFF-B510-EA2A0FA474C6}"/>
    <dgm:cxn modelId="{31982851-72AE-4982-A65B-06F155CC3B97}" srcId="{742FF0B1-550B-4569-970C-5D29D97E5E3D}" destId="{B3F3AFEA-50DE-4612-8EB9-DAD2FDBF4394}" srcOrd="3" destOrd="0" parTransId="{9C27F7C5-DC8F-431A-A3A8-C304815BBA5A}" sibTransId="{D711F784-B202-43A8-8F8D-3BA99FBD3A0F}"/>
    <dgm:cxn modelId="{47FA5D82-331C-4786-8AC1-5D87684E7EE9}" srcId="{742FF0B1-550B-4569-970C-5D29D97E5E3D}" destId="{22763F56-BC71-441B-B131-B0D1D774A303}" srcOrd="2" destOrd="0" parTransId="{68DEA1AB-F2E1-47D6-8524-5305E7843A49}" sibTransId="{7171D9DA-949B-49EB-A713-73A995E4C054}"/>
    <dgm:cxn modelId="{2C9DE184-C7FB-4407-AACA-FE5B79E417F6}" type="presOf" srcId="{7C3AF6B0-EAFE-424F-841E-0B48551BAD1E}" destId="{974CEE96-6EDE-4EEB-B8A3-63903C035E02}" srcOrd="0" destOrd="0" presId="urn:microsoft.com/office/officeart/2005/8/layout/default"/>
    <dgm:cxn modelId="{3BC2A599-D787-484E-8F52-AE618E9433D8}" type="presOf" srcId="{28FF600D-76C3-4522-8057-E638ADEB9765}" destId="{B5143D35-5872-4E57-A963-BEFDC28379B5}" srcOrd="0" destOrd="0" presId="urn:microsoft.com/office/officeart/2005/8/layout/default"/>
    <dgm:cxn modelId="{B6EAE3A5-59A8-4C4E-94C6-450DE89F8559}" type="presOf" srcId="{90499E53-1A25-43F6-889F-959A5D6E0D0A}" destId="{D079A5D8-70A5-4B5A-A8AB-8E6D26C7D36F}" srcOrd="0" destOrd="0" presId="urn:microsoft.com/office/officeart/2005/8/layout/default"/>
    <dgm:cxn modelId="{88AC5AAD-8CBE-448E-A92D-F59D6898D3BE}" srcId="{742FF0B1-550B-4569-970C-5D29D97E5E3D}" destId="{28FF600D-76C3-4522-8057-E638ADEB9765}" srcOrd="4" destOrd="0" parTransId="{C16A8AD2-D650-44EE-982D-4F4394EF5186}" sibTransId="{8D13C9F2-B5F9-4535-BEC1-2CB4B70C8109}"/>
    <dgm:cxn modelId="{A4FBDDE9-84CD-4C20-9844-90036A6A0FC6}" srcId="{742FF0B1-550B-4569-970C-5D29D97E5E3D}" destId="{90499E53-1A25-43F6-889F-959A5D6E0D0A}" srcOrd="1" destOrd="0" parTransId="{C250E4C9-715B-480C-81DD-C21149D857D2}" sibTransId="{1942BA9A-5CB5-41C4-9401-5D9BBED5BB83}"/>
    <dgm:cxn modelId="{24ADADCE-BAF7-4D3B-9E6F-4E1E23110868}" type="presParOf" srcId="{B3249EFA-8E98-46B7-8EBE-32B656D1D5EC}" destId="{974CEE96-6EDE-4EEB-B8A3-63903C035E02}" srcOrd="0" destOrd="0" presId="urn:microsoft.com/office/officeart/2005/8/layout/default"/>
    <dgm:cxn modelId="{9566C84C-C8FD-47D4-B5D5-EE41FF889C1E}" type="presParOf" srcId="{B3249EFA-8E98-46B7-8EBE-32B656D1D5EC}" destId="{685F29C4-96C8-4392-9493-A3848AFB8511}" srcOrd="1" destOrd="0" presId="urn:microsoft.com/office/officeart/2005/8/layout/default"/>
    <dgm:cxn modelId="{D1F11964-AC3B-49D2-BD2D-8C875E07B9D7}" type="presParOf" srcId="{B3249EFA-8E98-46B7-8EBE-32B656D1D5EC}" destId="{D079A5D8-70A5-4B5A-A8AB-8E6D26C7D36F}" srcOrd="2" destOrd="0" presId="urn:microsoft.com/office/officeart/2005/8/layout/default"/>
    <dgm:cxn modelId="{793F2143-D3AC-4CCB-8518-9F518342F926}" type="presParOf" srcId="{B3249EFA-8E98-46B7-8EBE-32B656D1D5EC}" destId="{16C48F36-C120-484F-92A4-6759C20E5FFC}" srcOrd="3" destOrd="0" presId="urn:microsoft.com/office/officeart/2005/8/layout/default"/>
    <dgm:cxn modelId="{D12BE363-BB77-46ED-9E2B-C4D56089E7B0}" type="presParOf" srcId="{B3249EFA-8E98-46B7-8EBE-32B656D1D5EC}" destId="{658A465A-B330-4395-8785-72094B552C7E}" srcOrd="4" destOrd="0" presId="urn:microsoft.com/office/officeart/2005/8/layout/default"/>
    <dgm:cxn modelId="{954CC32A-AD44-40D0-A8CB-8F00D99BA8B2}" type="presParOf" srcId="{B3249EFA-8E98-46B7-8EBE-32B656D1D5EC}" destId="{15D6C679-3D4E-48C8-B472-F25BC73F8887}" srcOrd="5" destOrd="0" presId="urn:microsoft.com/office/officeart/2005/8/layout/default"/>
    <dgm:cxn modelId="{64DAD70D-2C66-4C83-899A-6CE43A09EF85}" type="presParOf" srcId="{B3249EFA-8E98-46B7-8EBE-32B656D1D5EC}" destId="{86C3DDA0-3747-4BEF-AC46-B04F4D187009}" srcOrd="6" destOrd="0" presId="urn:microsoft.com/office/officeart/2005/8/layout/default"/>
    <dgm:cxn modelId="{4C534FB5-AADB-4E9C-AD03-1F8860E665B5}" type="presParOf" srcId="{B3249EFA-8E98-46B7-8EBE-32B656D1D5EC}" destId="{130795D7-C946-409F-BB45-51ADFC82E140}" srcOrd="7" destOrd="0" presId="urn:microsoft.com/office/officeart/2005/8/layout/default"/>
    <dgm:cxn modelId="{06F07D8D-5241-4166-88C9-2A31E4C2F69C}" type="presParOf" srcId="{B3249EFA-8E98-46B7-8EBE-32B656D1D5EC}" destId="{B5143D35-5872-4E57-A963-BEFDC28379B5}" srcOrd="8" destOrd="0" presId="urn:microsoft.com/office/officeart/2005/8/layout/default"/>
    <dgm:cxn modelId="{B69AD70B-3C12-4856-9297-20B484372C18}" type="presParOf" srcId="{B3249EFA-8E98-46B7-8EBE-32B656D1D5EC}" destId="{87881927-4C5F-4364-BBB9-0A1721C059BF}" srcOrd="9" destOrd="0" presId="urn:microsoft.com/office/officeart/2005/8/layout/default"/>
    <dgm:cxn modelId="{FF3CB586-C662-4345-9101-CAF8CF7ADF78}" type="presParOf" srcId="{B3249EFA-8E98-46B7-8EBE-32B656D1D5EC}" destId="{93B6903E-4BB2-42BA-976C-9C16A4C7F4B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CEE96-6EDE-4EEB-B8A3-63903C035E02}">
      <dsp:nvSpPr>
        <dsp:cNvPr id="0" name=""/>
        <dsp:cNvSpPr/>
      </dsp:nvSpPr>
      <dsp:spPr>
        <a:xfrm>
          <a:off x="529624" y="1217"/>
          <a:ext cx="2095042" cy="1257025"/>
        </a:xfrm>
        <a:prstGeom prst="rect">
          <a:avLst/>
        </a:prstGeom>
        <a:solidFill>
          <a:schemeClr val="bg1"/>
        </a:solidFill>
        <a:ln w="38100" cap="flat" cmpd="sng" algn="ctr">
          <a:solidFill>
            <a:srgbClr val="DE4C4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>
              <a:solidFill>
                <a:sysClr val="windowText" lastClr="000000"/>
              </a:solidFill>
              <a:latin typeface="Times New Roman"/>
              <a:cs typeface="Times New Roman"/>
            </a:rPr>
            <a:t>Entrada na OMC em 2001</a:t>
          </a:r>
          <a:endParaRPr lang="en-US" sz="1500" kern="1200">
            <a:solidFill>
              <a:sysClr val="windowText" lastClr="000000"/>
            </a:solidFill>
            <a:latin typeface="Times New Roman"/>
            <a:cs typeface="Times New Roman"/>
          </a:endParaRPr>
        </a:p>
      </dsp:txBody>
      <dsp:txXfrm>
        <a:off x="529624" y="1217"/>
        <a:ext cx="2095042" cy="1257025"/>
      </dsp:txXfrm>
    </dsp:sp>
    <dsp:sp modelId="{D079A5D8-70A5-4B5A-A8AB-8E6D26C7D36F}">
      <dsp:nvSpPr>
        <dsp:cNvPr id="0" name=""/>
        <dsp:cNvSpPr/>
      </dsp:nvSpPr>
      <dsp:spPr>
        <a:xfrm>
          <a:off x="2834171" y="1217"/>
          <a:ext cx="2095042" cy="1257025"/>
        </a:xfrm>
        <a:prstGeom prst="rect">
          <a:avLst/>
        </a:prstGeom>
        <a:solidFill>
          <a:schemeClr val="bg1"/>
        </a:solidFill>
        <a:ln w="38100" cap="flat" cmpd="sng" algn="ctr">
          <a:solidFill>
            <a:srgbClr val="DE4C4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>
              <a:solidFill>
                <a:sysClr val="windowText" lastClr="000000"/>
              </a:solidFill>
              <a:latin typeface="Times New Roman"/>
              <a:cs typeface="Times New Roman"/>
            </a:rPr>
            <a:t>Um dos países mais populosos do mundo e segunda maior economia do planeta </a:t>
          </a:r>
          <a:endParaRPr lang="en-US" sz="1500" kern="1200">
            <a:solidFill>
              <a:sysClr val="windowText" lastClr="000000"/>
            </a:solidFill>
            <a:latin typeface="Times New Roman"/>
            <a:cs typeface="Times New Roman"/>
          </a:endParaRPr>
        </a:p>
      </dsp:txBody>
      <dsp:txXfrm>
        <a:off x="2834171" y="1217"/>
        <a:ext cx="2095042" cy="1257025"/>
      </dsp:txXfrm>
    </dsp:sp>
    <dsp:sp modelId="{658A465A-B330-4395-8785-72094B552C7E}">
      <dsp:nvSpPr>
        <dsp:cNvPr id="0" name=""/>
        <dsp:cNvSpPr/>
      </dsp:nvSpPr>
      <dsp:spPr>
        <a:xfrm>
          <a:off x="529624" y="1467747"/>
          <a:ext cx="2095042" cy="1257025"/>
        </a:xfrm>
        <a:prstGeom prst="rect">
          <a:avLst/>
        </a:prstGeom>
        <a:solidFill>
          <a:schemeClr val="bg1"/>
        </a:solidFill>
        <a:ln w="38100" cap="flat" cmpd="sng" algn="ctr">
          <a:solidFill>
            <a:srgbClr val="DE4C4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>
              <a:solidFill>
                <a:sysClr val="windowText" lastClr="000000"/>
              </a:solidFill>
              <a:latin typeface="Times New Roman"/>
              <a:cs typeface="Times New Roman"/>
            </a:rPr>
            <a:t>Maior país exportador do mundo</a:t>
          </a:r>
          <a:endParaRPr lang="en-US" sz="1500" kern="1200">
            <a:solidFill>
              <a:sysClr val="windowText" lastClr="000000"/>
            </a:solidFill>
            <a:latin typeface="Times New Roman"/>
            <a:cs typeface="Times New Roman"/>
          </a:endParaRPr>
        </a:p>
      </dsp:txBody>
      <dsp:txXfrm>
        <a:off x="529624" y="1467747"/>
        <a:ext cx="2095042" cy="1257025"/>
      </dsp:txXfrm>
    </dsp:sp>
    <dsp:sp modelId="{86C3DDA0-3747-4BEF-AC46-B04F4D187009}">
      <dsp:nvSpPr>
        <dsp:cNvPr id="0" name=""/>
        <dsp:cNvSpPr/>
      </dsp:nvSpPr>
      <dsp:spPr>
        <a:xfrm>
          <a:off x="2834171" y="1467747"/>
          <a:ext cx="2095042" cy="1257025"/>
        </a:xfrm>
        <a:prstGeom prst="rect">
          <a:avLst/>
        </a:prstGeom>
        <a:solidFill>
          <a:schemeClr val="bg1"/>
        </a:solidFill>
        <a:ln w="38100" cap="flat" cmpd="sng" algn="ctr">
          <a:solidFill>
            <a:srgbClr val="DE4C4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>
              <a:solidFill>
                <a:sysClr val="windowText" lastClr="000000"/>
              </a:solidFill>
              <a:latin typeface="Times New Roman"/>
              <a:cs typeface="Times New Roman"/>
            </a:rPr>
            <a:t>PIB em 2022 (de acordo com o Banco Mundial): US$17.96 trilhões</a:t>
          </a:r>
          <a:endParaRPr lang="en-US" sz="1500" kern="1200">
            <a:solidFill>
              <a:sysClr val="windowText" lastClr="000000"/>
            </a:solidFill>
            <a:latin typeface="Times New Roman"/>
            <a:cs typeface="Times New Roman"/>
          </a:endParaRPr>
        </a:p>
      </dsp:txBody>
      <dsp:txXfrm>
        <a:off x="2834171" y="1467747"/>
        <a:ext cx="2095042" cy="1257025"/>
      </dsp:txXfrm>
    </dsp:sp>
    <dsp:sp modelId="{B5143D35-5872-4E57-A963-BEFDC28379B5}">
      <dsp:nvSpPr>
        <dsp:cNvPr id="0" name=""/>
        <dsp:cNvSpPr/>
      </dsp:nvSpPr>
      <dsp:spPr>
        <a:xfrm>
          <a:off x="529624" y="2934276"/>
          <a:ext cx="2095042" cy="1257025"/>
        </a:xfrm>
        <a:prstGeom prst="rect">
          <a:avLst/>
        </a:prstGeom>
        <a:solidFill>
          <a:schemeClr val="bg1"/>
        </a:solidFill>
        <a:ln w="38100" cap="flat" cmpd="sng" algn="ctr">
          <a:solidFill>
            <a:srgbClr val="DE4C4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>
              <a:solidFill>
                <a:sysClr val="windowText" lastClr="000000"/>
              </a:solidFill>
              <a:latin typeface="Times New Roman"/>
              <a:cs typeface="Times New Roman"/>
            </a:rPr>
            <a:t>Crescimento de 10,3% entre 2000-2007</a:t>
          </a:r>
          <a:endParaRPr lang="en-US" sz="1500" kern="1200">
            <a:solidFill>
              <a:sysClr val="windowText" lastClr="000000"/>
            </a:solidFill>
            <a:latin typeface="Times New Roman"/>
            <a:cs typeface="Times New Roman"/>
          </a:endParaRPr>
        </a:p>
      </dsp:txBody>
      <dsp:txXfrm>
        <a:off x="529624" y="2934276"/>
        <a:ext cx="2095042" cy="1257025"/>
      </dsp:txXfrm>
    </dsp:sp>
    <dsp:sp modelId="{93B6903E-4BB2-42BA-976C-9C16A4C7F4BF}">
      <dsp:nvSpPr>
        <dsp:cNvPr id="0" name=""/>
        <dsp:cNvSpPr/>
      </dsp:nvSpPr>
      <dsp:spPr>
        <a:xfrm>
          <a:off x="2834171" y="2934276"/>
          <a:ext cx="2095042" cy="1257025"/>
        </a:xfrm>
        <a:prstGeom prst="rect">
          <a:avLst/>
        </a:prstGeom>
        <a:solidFill>
          <a:schemeClr val="bg1"/>
        </a:solidFill>
        <a:ln w="38100" cap="flat" cmpd="sng" algn="ctr">
          <a:solidFill>
            <a:srgbClr val="DE4C4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>
              <a:solidFill>
                <a:sysClr val="windowText" lastClr="000000"/>
              </a:solidFill>
              <a:latin typeface="Times New Roman"/>
              <a:cs typeface="Times New Roman"/>
            </a:rPr>
            <a:t>Grande player comercial no leste asiático e no pacífico, fazendo parte de associações comerciais e grupos definidores de status global</a:t>
          </a:r>
          <a:endParaRPr lang="en-US" sz="1500" kern="1200">
            <a:solidFill>
              <a:sysClr val="windowText" lastClr="000000"/>
            </a:solidFill>
            <a:latin typeface="Times New Roman"/>
            <a:cs typeface="Times New Roman"/>
          </a:endParaRPr>
        </a:p>
      </dsp:txBody>
      <dsp:txXfrm>
        <a:off x="2834171" y="2934276"/>
        <a:ext cx="2095042" cy="12570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5:32:30.8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24575,'14'211'0,"-4"-111"0,-1 24 0,49 574 0,26-1 0,-54-447-1365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2:27.737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24 341 24575,'1'-8'0,"0"0"0,1 0 0,0 0 0,0 0 0,1 1 0,-1-1 0,8-12 0,7-19 0,-12 11 0,-5 28 0,0 0 0,0 0 0,0 0 0,0-1 0,0 1 0,0 0 0,0 0 0,0 0 0,0 0 0,0 0 0,0 0 0,0 0 0,-1 0 0,1 0 0,0 0 0,0 0 0,0 0 0,0-1 0,0 1 0,0 0 0,0 0 0,0 0 0,0 0 0,0 0 0,0 0 0,-1 0 0,1 0 0,0 0 0,0 0 0,0 0 0,0 0 0,0 0 0,0 0 0,0 0 0,0 0 0,-1 0 0,1 0 0,0 0 0,0 0 0,0 0 0,0 0 0,0 0 0,0 0 0,0 0 0,0 1 0,0-1 0,0 0 0,0 0 0,-1 0 0,1 0 0,0 0 0,0 0 0,0 0 0,0 0 0,0 0 0,0 0 0,0 0 0,0 0 0,0 1 0,0-1 0,-11 15 0,-3 8 0,0 1 0,-11 30 0,42-79 0,-12 20 0,-1-1 0,1 0 0,-1 0 0,0-1 0,-1 1 0,6-13 0,-4 3 0,1 1 0,1-1 0,11-17 0,-4 6 0,6-15-15,-13 24-323,1 1 1,1 0-1,12-17 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1:59.083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77 0 24575,'0'1'0,"0"-1"0,-1 1 0,1 0 0,0-1 0,0 1 0,-1-1 0,1 1 0,0-1 0,-1 1 0,1-1 0,0 1 0,-1-1 0,1 1 0,-1-1 0,1 1 0,-1-1 0,1 1 0,-1-1 0,1 0 0,-1 1 0,1-1 0,-1 0 0,1 0 0,-1 0 0,0 1 0,1-1 0,-1 0 0,1 0 0,-1 0 0,0 0 0,1 0 0,-1 0 0,0 0 0,1 0 0,-1 0 0,1 0 0,-1 0 0,-1-1 0,2 1 0,-1 0 0,0 0 0,0-1 0,0 1 0,1 0 0,-1 0 0,0 0 0,0 0 0,0 0 0,0 1 0,1-1 0,-1 0 0,0 0 0,0 0 0,1 1 0,-1-1 0,0 0 0,0 1 0,1-1 0,-1 1 0,0-1 0,1 1 0,-1-1 0,0 1 0,1-1 0,-1 1 0,1 0 0,-1-1 0,1 1 0,-1 0 0,1-1 0,0 1 0,-1 0 0,1 0 0,0-1 0,0 1 0,-1 1 0,0 29 0,2-23 0,-1 0 0,-1 1 0,0-1 0,0 0 0,-4 14 0,2-3 0,2-20 0,-1-14 0,1 5 0,-1 0 0,1 0 0,1-1 0,0 1 0,0 0 0,4-19 0,-3 28 0,0 0 0,0 0 0,0 0 0,0 0 0,1 0 0,-1 0 0,0 0 0,0 0 0,1 0 0,-1 1 0,0-1 0,1 0 0,-1 1 0,1-1 0,-1 1 0,1 0 0,-1-1 0,1 1 0,-1 0 0,1 0 0,-1 0 0,3 0 0,38 2 0,-37-1 0,-4 0 0,0-1 0,1 1 0,-1 1 0,0-1 0,0 0 0,0 0 0,0 0 0,0 1 0,0-1 0,0 0 0,0 1 0,0-1 0,0 1 0,-1-1 0,1 1 0,-1-1 0,1 3 0,10 31 0,-10-33 0,-2-25 0,0 14 0,0 31 0,3 12 0,-1-24 0,0 1 0,-1-1 0,0 0 0,-1 1 0,-3 16 0,4-27 0,0 0 0,0 0 0,0 0 0,0-1 0,0 1 0,0 0 0,0 0 0,0 0 0,0 0 0,0 0 0,0 0 0,0 0 0,0 0 0,0 0 0,0 0 0,0 0 0,0 0 0,0 0 0,0 0 0,0 0 0,-1 0 0,1 0 0,0 0 0,0 0 0,0 0 0,0 0 0,0 0 0,0 0 0,0 0 0,0 0 0,0 0 0,0 0 0,0 0 0,0 0 0,0 0 0,0 0 0,0 0 0,-1 0 0,1 0 0,0 0 0,0 0 0,0 0 0,0 0 0,0 0 0,0 0 0,0 0 0,0 0 0,0 0 0,0 0 0,0 0 0,0 0 0,0 0 0,0 0 0,0 0 0,0 0 0,0 0 0,0 0 0,0 0 0,0 0 0,-1 0 0,1 0 0,0 1 0,-3-11 0,-1-11 0,-6-98 0,9 118 0,1 0 0,0 0 0,0-1 0,0 1 0,0 0 0,0 0 0,1-1 0,-1 1 0,0 0 0,0 0 0,1-1 0,-1 1 0,1 0 0,-1 0 0,1 0 0,1-2 0,-2 3 0,1 0 0,-1 0 0,0 0 0,1 0 0,-1 0 0,1 0 0,-1 0 0,1 0 0,-1 0 0,0 0 0,1 0 0,-1 0 0,1 1 0,-1-1 0,0 0 0,1 0 0,-1 0 0,0 1 0,1-1 0,-1 0 0,0 0 0,1 1 0,-1-1 0,0 0 0,1 1 0,-1-1 0,0 0 0,0 1 0,0-1 0,1 1 0,1 2 0,0 1 0,0-1 0,0 1 0,-1-1 0,1 1 0,-1-1 0,0 1 0,0 0 0,1 8 0,-2 9 0,1 0 0,8 40 0,-9-59 0,1-1 0,-1 1 0,0 0 0,1 0 0,-1 0 0,0 0 0,0 0 0,0 0 0,0-1 0,0 1 0,-1 0 0,1 0 0,-1 0 0,1 0 0,-1 0 0,1-1 0,-1 1 0,0 0 0,0-1 0,0 1 0,0 0 0,0-1 0,0 1 0,-1-1 0,1 0 0,0 1 0,-1-1 0,1 0 0,-1 0 0,1 0 0,-1 0 0,0 0 0,1 0 0,-1 0 0,0-1 0,-2 1 0,-2 1 0,0-1 0,0 0 0,-1 0 0,1-1 0,-1 0 0,1 0 0,0 0 0,-1-1 0,-11-3 0,15 3 0,1 0 0,-1-1 0,1 0 0,-1 1 0,1-1 0,0 0 0,0 0 0,0-1 0,0 1 0,0 0 0,0-1 0,0 1 0,1-1 0,-1 1 0,1-1 0,0 0 0,0 1 0,0-1 0,0 0 0,0 0 0,1 0 0,-1 0 0,1 0 0,0 0 0,0 0 0,0 0 0,1-4 0,20 55 0,-18-45 0,1 0 0,1 0 0,-1-1 0,0 1 0,1-1 0,-1 0 0,1 0 0,5 1 0,3 2 0,-13-4 0,1-1 0,0 1 0,0-1 0,0 0 0,-1 1 0,1-1 0,0 0 0,0 1 0,0-1 0,0 0 0,0 0 0,-1 0 0,1 0 0,0 0 0,0 0 0,0 0 0,0 0 0,0 0 0,0 0 0,0 0 0,-1-1 0,1 1 0,0 0 0,0-1 0,0 1 0,-1-1 0,1 1 0,0-1 0,1 0 0,-1-1 0,0 1 0,-1-1 0,1 0 0,-1 1 0,1-1 0,-1 0 0,1 1 0,-1-1 0,0 0 0,0 0 0,0 1 0,0-1 0,0 0 0,-1-1 0,0-7 0,-1 1 0,0-1 0,-1 1 0,-5-14 0,5 15 0,0 0 0,0 0 0,1 0 0,0 0 0,0-1 0,1 1 0,-1-10 0,0 12 0,-1 13 0,-2 13 0,6 30 0,-2 40 0,1-90 0,0 0 0,0 0 0,-1 0 0,1-1 0,0 1 0,0 0 0,-1 0 0,1 0 0,0 0 0,0-1 0,0 1 0,-1 0 0,1 0 0,0 0 0,0 0 0,-1 0 0,1 0 0,0 0 0,-1 0 0,1 0 0,0 0 0,0 0 0,-1 0 0,1 0 0,0 0 0,-1 0 0,1 0 0,0 0 0,0 0 0,-1 0 0,1 0 0,0 0 0,0 0 0,-1 1 0,1-1 0,0 0 0,0 0 0,0 0 0,-1 0 0,1 1 0,0-1 0,0 0 0,0 0 0,-1 0 0,1 1 0,0-1 0,0 0 0,0 0 0,0 1 0,0-1 0,0 0 0,0 0 0,0 1 0,-1-1 0,1 0 0,0 1 0,0-1 0,0 0 0,0 0 0,0 1 0,0-1 0,1 0 0,-1 0 0,0 1 0,-10-22 0,9 13 0,0 0 0,1 1 0,0-1 0,2-8 0,15 55 0,-14-36 11,-1-1 0,0 1 0,1 0 0,0-1 0,0 1 0,-1-1-1,2 0 1,-1 0 0,0 0 0,4 1 0,-7-3-40,1 1 1,-1-1-1,1 1 1,0-1-1,-1 0 1,1 1-1,0-1 1,-1 0-1,1 1 0,0-1 1,0 0-1,-1 0 1,1 0-1,0 0 1,0 0-1,-1 0 1,1 0-1,0 0 0,0 0 1,0 0-1,-1 0 1,1 0-1,0 0 1,0-1-1,-1 1 0,1 0 1,0-1-1,-1 1 1,1 0-1,0-1 1,-1 1-1,1-1 1,-1 1-1,1-1 0,-1 1 1,1-1-1,-1 0 1,1 1-1,-1-1 1,1 0-1,-1 1 1,0-1-1,1 0 0,-1 1 1,0-1-1,0 0 1,1 0-1,-1 1 1,0-1-1,0 0 1,0-1-1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2:10.372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147 1 24575,'-147'1'0,"154"1"0,1 0 0,-1 0 0,0 1 0,-1 0 0,1 0 0,7 6 0,-10-7 0,-1 0 0,0 0 0,0 0 0,0 1 0,-1 0 0,1-1 0,-1 1 0,1 0 0,-1 0 0,0 1 0,0-1 0,0 0 0,2 6 0,-4-8-10,5 16-329,0-1 0,-1 1 1,3 34-1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2:38.635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52 414 24575,'0'-2'0,"0"0"0,1 1 0,-1-1 0,0 0 0,1 0 0,-1 1 0,1-1 0,0 0 0,-1 1 0,1-1 0,0 1 0,0-1 0,0 1 0,0-1 0,0 1 0,0-1 0,2 0 0,-3 2 0,1-1 0,-1 1 0,0 0 0,0 0 0,1 0 0,-1 0 0,0-1 0,0 1 0,1 0 0,-1 0 0,0 0 0,0 0 0,1 0 0,-1 0 0,0 0 0,1 0 0,-1 0 0,0 0 0,0 0 0,1 0 0,-1 0 0,0 0 0,1 0 0,-1 0 0,0 0 0,0 0 0,1 0 0,-1 0 0,0 1 0,0-1 0,1 0 0,-1 0 0,1 1 0,3 17 0,-5 80 0,1-97 0,0-1 0,0 1 0,0-1 0,0 1 0,0-1 0,-1 1 0,1-1 0,0 1 0,0-1 0,0 0 0,-1 1 0,1-1 0,0 1 0,0-1 0,-1 1 0,1-1 0,0 0 0,-1 1 0,1-1 0,-1 0 0,1 1 0,0-1 0,-1 0 0,1 0 0,-1 1 0,1-1 0,-1 0 0,1 0 0,-1 0 0,1 1 0,-1-1 0,1 0 0,-1 0 0,1 0 0,-1 0 0,1 0 0,-1 0 0,1 0 0,-1 0 0,1 0 0,-1-1 0,1 1 0,-1 0 0,1 0 0,-1 0 0,1 0 0,-1-1 0,-31-16 0,16 8 0,4 4 0,15-1 0,20 0 0,-10 5 0,22-3 0,-34 3 0,0 1 0,0 0 0,0-1 0,0 1 0,-1-1 0,1 0 0,0 1 0,0-1 0,0 0 0,-1 1 0,1-1 0,0 0 0,-1 0 0,1 0 0,0 1 0,-1-1 0,1 0 0,-1 0 0,0 0 0,1 0 0,-1 0 0,0 0 0,0 0 0,1 0 0,-1 0 0,0 0 0,0 0 0,0 0 0,0-2 0,-1-5 0,2 0 0,-1 0 0,1-1 0,0 1 0,0 0 0,1 0 0,1 0 0,-1 1 0,1-1 0,5-10 0,-5 8 0,-1 1 0,0-1 0,-1 1 0,0-1 0,-1 0 0,0 1 0,0-1 0,-3-11 0,2-14 0,-5-104 0,6 134 0,0 1 0,-1 0 0,1 0 0,0 0 0,0 0 0,1 1 0,-1-1 0,1 0 0,2-7 0,-2 10 0,0 0 0,0 0 0,0 0 0,0 0 0,1 0 0,-1 0 0,0 0 0,0 0 0,1 0 0,-1 1 0,1-1 0,-1 1 0,0-1 0,1 1 0,-1-1 0,1 1 0,-1 0 0,1-1 0,0 1 0,-1 0 0,1 0 0,-1 0 0,1 1 0,2-1 0,7 0 0,-4 1 0,-14 5 0,3-3 0,-4 3 0,4-4 0,1 0 0,-1 0 0,1 1 0,-1-1 0,1 1 0,0 0 0,0 0 0,1 1 0,-4 3 0,10-6 0,1-1 0,-1 1 0,0 0 0,1-1 0,-1 0 0,6-1 0,-8 1 0,13 1 0,-11 0 0,0-1 0,0 1 0,0-1 0,0 0 0,0 0 0,0-1 0,0 1 0,0-1 0,0 0 0,8-2 0,-12 3 0,0-1 0,0 1 0,1 0 0,-1-1 0,0 1 0,0-1 0,0 1 0,0 0 0,0-1 0,1 1 0,-1-1 0,0 1 0,0 0 0,0-1 0,0 1 0,0-1 0,0 1 0,0 0 0,-1-1 0,1 1 0,0 0 0,0-1 0,0 1 0,0-1 0,0 1 0,-1 0 0,1-1 0,0 1 0,0 0 0,-1-1 0,1 1 0,0 0 0,0 0 0,-1-1 0,1 1 0,0 0 0,-1 0 0,1-1 0,0 1 0,-1 0 0,1 0 0,0 0 0,-1 0 0,1-1 0,-1 1 0,1 0 0,0 0 0,-1 0 0,1 0 0,-1 0 0,0 0 0,-8 4 0,8-4 0,1 1 0,0 0 0,0 0 0,0 0 0,-1-1 0,1 1 0,0 0 0,0 0 0,0 0 0,0 0 0,0-1 0,1 1 0,-1 0 0,0 0 0,0 0 0,0-1 0,1 1 0,-1 0 0,1 0 0,21 36 0,-18-32 0,0 0 0,0 0 0,-1 0 0,0 1 0,3 7 0,-6-6 0,6 10 0,3-3 0,-16-18 0,-17-23 0,5-18 0,21 57 0,-3-11 0,1 0 0,0 0 0,0 0 0,1 0 0,-1 1 0,0-1 0,0 0 0,0 0 0,1 0 0,-1 0 0,0 0 0,1 0 0,-1 0 0,1 0 0,0 0 0,-1 0 0,1 0 0,0 0 0,0 0 0,-1 0 0,1 0 0,0 0 0,0-1 0,2 2 0,3 3 0,-1 0 0,1 0 0,-1 0 0,0 1 0,0-1 0,5 9 0,15 17 0,-16-23 0,-1 0 0,-1 1 0,1 0 0,-1 0 0,-1 0 0,8 17 0,-13-25 0,0 1 0,-1-1 0,1 1 0,-1-1 0,0 1 0,0-1 0,1 1 0,-1-1 0,0 1 0,0-1 0,0 1 0,-1 0 0,1-1 0,0 1 0,-1-1 0,1 1 0,-2 2 0,-6-5 0,-4-13 0,-23-40 0,20 33 0,-23-44 0,25 40 0,9 18 0,0 0 0,0 0 0,1 0 0,0 0 0,1-1 0,0 1 0,0-1 0,-1-9 0,3 15 0,-1 1 0,1-1 0,0 1 0,0 0 0,0-1 0,0 1 0,0-1 0,0 1 0,0 0 0,0-1 0,1 1 0,-1-1 0,0 1 0,1 0 0,-1-1 0,1 1 0,0 0 0,-1 0 0,1-1 0,0 1 0,1-1 0,0 1 0,0 0 0,0 1 0,0-1 0,0 1 0,1-1 0,-1 1 0,0 0 0,0 0 0,0 0 0,1 0 0,2 1 0,7-1 0,-1-2 0,-21-4 0,-23-2 0,14 8 0,-1 0 0,43 0 0,35 8 0,-46-5 0,-1-1 0,1 0 0,13 0 0,-24-2 0,0 0 0,0 1 0,0-1 0,-1 0 0,1 1 0,0-1 0,0 1 0,0 0 0,0-1 0,-1 1 0,1 0 0,0-1 0,-1 1 0,1 0 0,0 0 0,-1-1 0,1 1 0,-1 0 0,1 0 0,-1 0 0,0 0 0,1 0 0,-1 0 0,0 0 0,0 0 0,1 0 0,-1 2 0,5 38 0,-3-24 0,1 1 0,-2-1 0,0 0 0,-1 1 0,-3 19 0,-28-99 0,4 26 0,21 30 0,1 0 0,0-1 0,1 0 0,-1 0 0,1 0 0,-5-14 0,60 153 0,-49-128 0,-1 0 0,1 0 0,0-1 0,0 1 0,1-1 0,-1 1 0,1-1 0,-1 0 0,1 0 0,5 4 0,-8-7 0,1 0 0,-1-1 0,1 1 0,-1 0 0,0-1 0,1 1 0,-1 0 0,0-1 0,1 1 0,-1 0 0,0-1 0,1 1 0,-1 0 0,0-1 0,0 1 0,0-1 0,1 1 0,-1-1 0,0 1 0,0 0 0,0-1 0,0 1 0,0-1 0,0 1 0,0-1 0,0 1 0,0-1 0,0 1 0,0-1 0,0 1 0,0-1 0,0 1 0,0 0 0,-1-1 0,-2-22 0,3 21 0,-13-58 0,8 40 0,1 0 0,1-1 0,-2-33 0,5 54 0,1 0 0,-1-1 0,0 1 0,0 0 0,0-1 0,0 1 0,0 0 0,0-1 0,0 1 0,0 0 0,0-1 0,0 1 0,0 0 0,0-1 0,0 1 0,0 0 0,0-1 0,0 1 0,0 0 0,0-1 0,0 1 0,0 0 0,-1-1 0,1 1 0,0 0 0,0-1 0,0 1 0,-1 0 0,1 0 0,0-1 0,0 1 0,-1 0 0,1 0 0,0 0 0,0-1 0,-1 1 0,1 0 0,-1 0 0,-8 11 0,-5 27 0,22 2 0,-1-15 0,-5-15 0,1 1 0,1-1 0,-1 0 0,2 0 0,-1 0 0,1 0 0,1-1 0,8 11 0,-1 7 0,-11-24 0,-2-15 0,0 1 0,-2-1 0,0 0 0,0 0 0,-1 0 0,0 0 0,-1 1 0,-1-1 0,-6-11 0,-13-37 0,24 60 0,-1-6 0,0 1 0,-1 0 0,0 0 0,0-1 0,-1 1 0,-5-9 0,7 13 0,-1-1 0,0 1 0,1 0 0,-1 0 0,0-1 0,0 1 0,0 0 0,0 0 0,0 1 0,0-1 0,0 0 0,0 1 0,0-1 0,0 1 0,0 0 0,-1 0 0,1-1 0,0 1 0,-4 1 0,-5-1-1365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3:02.979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89 0 24575,'199'11'0,"-189"-11"0,0 1 0,0 0 0,1 0 0,-1 1 0,13 5 0,-23-7 0,0 0 0,0 0 0,0 0 0,0 0 0,1 0 0,-1 0 0,0 0 0,0 0 0,0 1 0,0-1 0,0 0 0,0 0 0,0 0 0,1 0 0,-1 0 0,0 0 0,0 0 0,0 1 0,0-1 0,0 0 0,0 0 0,0 0 0,0 0 0,0 0 0,0 0 0,0 1 0,0-1 0,0 0 0,0 0 0,0 0 0,0 0 0,0 1 0,0-1 0,0 0 0,0 0 0,0 0 0,0 0 0,0 0 0,0 1 0,0-1 0,0 0 0,0 0 0,0 0 0,0 0 0,0 0 0,0 0 0,-1 0 0,1 1 0,0-1 0,0 0 0,0 0 0,0 0 0,0 0 0,-1 0 0,-11 9 0,-18 4 0,29-13 0,-3 1 0,0 1 0,-1 0 0,1-1 0,0 2 0,0-1 0,0 0 0,0 1 0,0 0 0,0 0 0,1 0 0,0 0 0,-1 0 0,1 1 0,0-1 0,-4 8 0,10-40 0,-3 24 0,0 0 0,1 0 0,-1 0 0,1 0 0,3-9 0,-3 12 0,0 0 0,0 0 0,1 1 0,-1-1 0,1 0 0,0 1 0,-1-1 0,1 1 0,0 0 0,0 0 0,0-1 0,0 1 0,0 0 0,0 1 0,0-1 0,0 0 0,0 0 0,0 1 0,1 0 0,-1-1 0,0 1 0,0 0 0,4 0 0,6 0 0,0 0 0,0 1 0,14 3 0,-25-4 0,-1 0 0,0 0 0,0 0 0,0 0 0,0 0 0,1 0 0,-1 0 0,0 0 0,0 0 0,0 0 0,0 0 0,0 0 0,1 0 0,-1 0 0,0 0 0,0 0 0,0 0 0,0 0 0,0 0 0,1 0 0,-1 0 0,0 0 0,0 1 0,0-1 0,0 0 0,0 0 0,0 0 0,0 0 0,1 0 0,-1 0 0,0 1 0,0-1 0,0 0 0,0 0 0,0 0 0,0 0 0,0 0 0,0 1 0,0-1 0,0 0 0,0 0 0,0 0 0,0 0 0,0 1 0,0-1 0,0 0 0,0 0 0,0 0 0,0 0 0,0 0 0,0 1 0,0-1 0,0 0 0,0 0 0,0 0 0,-1 0 0,1 0 0,0 1 0,-12 9 0,-18 4 0,24-12 0,1-1 0,0 1 0,-1 0 0,1 0 0,0 1 0,1-1 0,-1 1 0,0 0 0,1 1 0,-1-1 0,1 1 0,0 0 0,0 0 0,-5 8 0,9-12 0,0 0 0,0 0 0,-1 1 0,1-1 0,0 0 0,0 0 0,0 1 0,0-1 0,0 0 0,0 1 0,0-1 0,0 0 0,0 0 0,0 1 0,0-1 0,0 0 0,0 0 0,1 1 0,-1-1 0,0 0 0,0 0 0,0 1 0,0-1 0,0 0 0,0 0 0,1 1 0,-1-1 0,0 0 0,0 0 0,0 0 0,1 0 0,-1 1 0,0-1 0,0 0 0,1 0 0,-1 0 0,0 0 0,0 0 0,1 0 0,-1 1 0,0-1 0,0 0 0,1 0 0,-1 0 0,0 0 0,0 0 0,1 0 0,-1 0 0,0 0 0,1 0 0,-1 0 0,0 0 0,0-1 0,1 1 0,-1 0 0,0 0 0,0 0 0,1 0 0,-1 0 0,0 0 0,0-1 0,1 1 0,26-6 0,-20 4 0,-5 1 0,3 0 0,1 1 0,-1-1 0,0 1 0,1 0 0,-1 0 0,1 1 0,7 1 0,-12-1 0,1-1 0,-1 1 0,1 0 0,-1 0 0,0 0 0,1 0 0,-1 0 0,0 0 0,0 0 0,0 0 0,0 1 0,0-1 0,0 0 0,0 1 0,0-1 0,-1 1 0,1-1 0,0 1 0,-1-1 0,1 1 0,-1-1 0,0 1 0,0 0 0,1-1 0,-1 1 0,0-1 0,0 1 0,0 0 0,-1 2 0,0 95 0,1-94 0,0-11 0,2-28 0,-1 24 0,0-1 0,-1 1 0,0 0 0,-1-1 0,-3-16 0,0 80 0,5 12 0,-2 79 0,-10-80 0,6-129 0,-6-58 0,12 118 0,-1 1 0,1-1 0,0 0 0,0 1 0,3-9 0,-2 9 0,0-1 0,-1 1 0,0-1 0,0 0 0,0 1 0,0-8 0,-1-34 0,9 96 0,-6-18 0,-2 0 0,-4 40 0,2-61 0,-2-1 0,1 0 0,-1 0 0,-1 0 0,0 0 0,0 0 0,-1-1 0,-7 12 0,-3 7 0,9-17 0,6-9 0,0-1 0,-1 0 0,1 1 0,-1-1 0,1 0 0,-1 1 0,1-1 0,-1 0 0,0 0 0,0 1 0,0-1 0,0 0 0,0 0 0,0 0 0,0 0 0,0 0 0,0 0 0,0-1 0,0 1 0,-1 0 0,1 0 0,0-1 0,0 1 0,-1-1 0,1 1 0,-1-1 0,1 0 0,0 1 0,-1-1 0,1 0 0,-1 0 0,1 0 0,-1 0 0,1 0 0,0 0 0,-1-1 0,1 1 0,-1 0 0,1-1 0,0 1 0,-3-2 0,2 1 0,-1 1 0,1-1 0,0 0 0,-1 0 0,1 0 0,0 0 0,0 0 0,0 0 0,0-1 0,0 1 0,0-1 0,0 1 0,1-1 0,-1 0 0,0 1 0,1-1 0,0 0 0,-1 0 0,1 0 0,0-1 0,0 1 0,0 0 0,0 0 0,0-1 0,1 1 0,-1 0 0,1-1 0,-1 1 0,1-4 0,-6-19 0,4 21 0,0-1 0,-1 1 0,0 0 0,1 0 0,-1 0 0,-1 0 0,1 0 0,-6-4 0,-19-26 0,27 31 0,0 0 0,0 0 0,0 0 0,0-1 0,0 1 0,1 0 0,0-1 0,-1 1 0,1-1 0,1-5 0,-1 6 0,0-1 0,0 1 0,0-1 0,0 1 0,0-1 0,-1 1 0,0-1 0,-1-4 0,2 8 0,0-1 0,0 1 0,0 0 0,0 0 0,0-1 0,0 1 0,-1 0 0,1 0 0,0-1 0,0 1 0,0 0 0,0 0 0,0-1 0,0 1 0,-1 0 0,1 0 0,0 0 0,0-1 0,0 1 0,0 0 0,-1 0 0,1 0 0,0 0 0,0 0 0,-1-1 0,1 1 0,0 0 0,0 0 0,0 0 0,-1 0 0,1 0 0,0 0 0,-1 0 0,1 0 0,0 0 0,-1 0 0,-3 9 0,3 18 0,4-21 0,0 0 0,1 0 0,-1 0 0,1 0 0,1-1 0,5 7 0,15 22 0,14 22 0,-21-25 0,-13-21 0,-19-26 0,5 4 0,-1 0 0,-1 1 0,0 1 0,-18-14 0,29 24 0,0 0 0,0 0 0,0 0 0,0 0 0,0 0 0,0 0 0,0 0 0,-1 0 0,1 0 0,0 0 0,0 0 0,0 0 0,0 0 0,0 0 0,0 0 0,-1 0 0,1 0 0,0 0 0,0 0 0,0 0 0,0 0 0,0 0 0,0 0 0,-1 0 0,1 0 0,0 0 0,0 0 0,0 0 0,0 0 0,0 0 0,0 0 0,0 0 0,0 1 0,-1-1 0,1 0 0,0 0 0,0 0 0,0 0 0,0 0 0,0 0 0,0 0 0,0 1 0,0-1 0,0 0 0,0 0 0,0 0 0,0 0 0,0 0 0,0 0 0,0 1 0,0-1 0,0 0 0,0 13 0,3 10 0,23 57 0,-26-79 0,0-1 0,0 1 0,0-1 0,0 1 0,0 0 0,0-1 0,0 1 0,0-1 0,-1 1 0,1-1 0,0 1 0,0 0 0,-1-1 0,1 1 0,0-1 0,-1 1 0,1-1 0,-1 1 0,1-1 0,0 0 0,-1 1 0,1-1 0,-1 0 0,0 1 0,1-1 0,-1 0 0,1 1 0,-1-1 0,1 0 0,-1 0 0,0 0 0,1 1 0,-1-1 0,1 0 0,-1 0 0,0 0 0,1 0 0,-1 0 0,1 0 0,-1 0 0,0-1 0,0 1 0,-38 0 0,29-1 0,-5 1 0,0 0 0,0-2 0,-1 1 0,1-2 0,-23-7 0,37 10 0,0 0 0,1 0 0,-1 0 0,1 0 0,-1 0 0,0-1 0,1 1 0,-1 0 0,1 0 0,-1-1 0,1 1 0,-1 0 0,1-1 0,-1 1 0,1-1 0,-1 1 0,1-1 0,0 1 0,-1-1 0,1 1 0,0-1 0,-1 1 0,1-1 0,0 1 0,-1-1 0,1 0 0,12-6 0,24 2 0,24 12 0,-49-5 0,-1 0 0,1-1 0,0 0 0,0 0 0,1-1 0,-1-1 0,11-2 0,9-13 0,-14 5 0,-20 11 0,2 0 0,1-1 0,-1 1 0,1 0 0,0 0 0,-1-1 0,0 1 0,1 0 0,-1 0 0,1 0 0,-1 0 0,1 0 0,-1 0 0,1 0 0,-1 0 0,1 0 0,-1 0 0,1 0 0,-1 0 0,1 0 0,-1 1 0,1-1 0,-1 0 0,1 0 0,-1 0 0,1 1 0,-1-1 0,1 0 0,0 1 0,-1-1 0,1 0 0,-1 1 0,1-1 0,0 1 0,-1-1 0,1 0 0,0 1 0,0-1 0,-1 1 0,1-1 0,0 1 0,0-1 0,0 1 0,-1-1 0,1 1 0,0-1 0,0 1 0,0-1 0,0 1 0,0 1 0,2 16 0,-1 0 0,-6-18 0,-7-9 0,6 3 0,-1-1 0,0 2 0,0-1 0,0 1 0,-1 0 0,0 0 0,-10-4 0,16 7 0,-1 0 0,1 0 0,-1 0 0,1 0 0,0-1 0,0 1 0,0-1 0,0 0 0,1 1 0,-1-1 0,1 0 0,-1 0 0,1 0 0,0 0 0,0 0 0,0-1 0,0-4 0,-1-1 0,1-1 0,0 1 0,0-1 0,2-17 0,2 32 0,-1 0 0,1 1 0,-1-1 0,0 1 0,-1 0 0,2 9 0,-2 3 0,0-10 0,-1-1 0,0 1 0,0-1 0,-2 11 0,1-17 0,1 1 0,0-1 0,-1 1 0,1-1 0,-1 0 0,0 1 0,1-1 0,-1 1 0,0-1 0,0 0 0,0 0 0,0 1 0,0-1 0,0 0 0,0 0 0,0 0 0,0 0 0,0 0 0,-1-1 0,1 1 0,0 0 0,-1 0 0,1-1 0,-1 1 0,1-1 0,-3 1 0,4-1 0,0 0 0,-1 0 0,1 0 0,0 0 0,-1 0 0,1 0 0,0 0 0,-1 0 0,1 0 0,0 0 0,-1 0 0,1 0 0,0 0 0,-1 0 0,1 0 0,0 0 0,0 0 0,-1-1 0,1 1 0,0 0 0,-1 0 0,1 0 0,0-1 0,0 1 0,-1 0 0,1 0 0,0 0 0,0-1 0,0 1 0,-1 0 0,1-1 0,0 1 0,0 0 0,0 0 0,0-1 0,0 1 0,0 0 0,0-1 0,-1 1 0,1 0 0,0-1 0,0 1 0,0 0 0,0-1 0,0 1 0,1 0 0,-1-1 0,0 1 0,0 0 0,0-1 0,0 1 0,0 0 0,0-1 0,0 1 0,1 0 0,-1 0 0,0-1 0,0 1 0,0 0 0,1 0 0,-1-1 0,1 1 0,13-26 0,-11 21 0,-2 2-24,-1 0 0,1 0 0,-1-1-1,1 1 1,-1 0 0,0 0 0,-1-6-1,1-1-1146,0-9-5655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3:19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2 323 24575,'-1'-47'0,"2"-51"0,9 47 0,-6 39 0,-2 1 0,0-1 0,2-20 0,-5 19 0,0 9 0,1 0 0,-1 0 0,1 0 0,0 1 0,0-1 0,0 0 0,1 0 0,-1 0 0,1 0 0,1-4 0,-2 9 0,0 0 0,0 0 0,0-1 0,0 1 0,1 0 0,-1 0 0,0 0 0,0-1 0,0 1 0,1 0 0,-1 0 0,0-1 0,1 1 0,-1 0 0,0-1 0,1 1 0,-1 0 0,1-1 0,-1 1 0,1-1 0,0 1 0,16 18 0,-14-16 0,50 78 0,9 15 0,-42-57 0,-18-32 0,1 1 0,1-1 0,0 0 0,0-1 0,0 1 0,7 8 0,7-52 0,-10 10 0,1-15 0,2-97 0,-11 92-1365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4:01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1296 1 24575,'-4'2'0,"-1"1"0,1 0 0,0 0 0,0 0 0,0 0 0,-6 7 0,2-2 0,-75 54 0,77-58 0,0 1 0,1 0 0,0 0 0,0 1 0,-5 6 0,6-7 0,0 0 0,-1 0 0,1 0 0,-1 0 0,0-1 0,-1 0 0,-6 5 0,-117 72 0,69-35 0,52-38 0,0-1 0,-1 0 0,0 0 0,0-1 0,0 0 0,0 0 0,-1-1 0,0-1 0,0 0 0,-19 6 0,26-9 0,-1 0 0,1 1 0,-1-1 0,1 1 0,0 0 0,0 0 0,0 0 0,0 1 0,0-1 0,0 1 0,0 0 0,1 0 0,-4 5 0,3-4 0,0-1 0,0 1 0,-1-1 0,1 1 0,-1-1 0,0 0 0,0 0 0,-5 2 0,2-1 0,0 0 0,0 1 0,0 0 0,0 0 0,1 1 0,0 0 0,0 0 0,-6 8 0,-8 7 0,3-4 0,11-12 0,0 1 0,1-1 0,-1 1 0,1 0 0,-7 13 0,9-14 0,-1-1 0,0 1 0,0 0 0,0-1 0,-1 0 0,1 0 0,-1-1 0,0 1 0,-6 2 0,6-3 0,0 1 0,0-1 0,0 1 0,1 0 0,-1 0 0,1 0 0,0 0 0,0 1 0,0 0 0,-3 5 0,-13 24 0,-43 58 0,-8 11 0,68-99 0,-1 3 0,-1 1 0,1-1 0,1 1 0,-1 0 0,-3 14 0,3-10 0,-1-1 0,0 1 0,0-1 0,-2 0 0,1 0 0,-12 13 0,12-14 0,0 0 0,0 1 0,-7 22 0,1-3 0,-2 3 0,-15 30 0,19-36 0,9-23 0,0 0 0,0-1 0,-1 1 0,1-1 0,-1 1 0,0-1 0,1 0 0,-5 5 0,4-5 0,0 1 0,0 0 0,0 0 0,0 0 0,0 0 0,1 0 0,-1 0 0,1 1 0,1-1 0,-1 0 0,0 9 0,0-7 0,1 0 0,-1 0 0,-1 0 0,1 0 0,-4 8 0,-7 10 0,6-15 0,2 1 0,-1 0 0,1 0 0,-2 10 0,-18 80 0,19-80-163,1 1 0,1 0 0,0 0 0,2 0 0,1 27 0,0-40-224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4:0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24575,'-1'1'0,"1"-1"0,-1 0 0,0 1 0,0-1 0,1 1 0,-1-1 0,1 1 0,-1-1 0,0 1 0,1-1 0,-1 1 0,1-1 0,-1 1 0,1 0 0,-1-1 0,1 1 0,0 0 0,-1 0 0,1-1 0,0 1 0,0 0 0,-1 0 0,1 0 0,0-1 0,0 1 0,0 0 0,0 0 0,0 0 0,0-1 0,0 2 0,0 32 0,1-27 0,10 93 0,-10-80 0,6 38 0,-3-38 0,1 37 0,0 60 0,-4-107 0,0 1 0,1-1 0,0 0 0,0 0 0,1-1 0,1 1 0,4 10 0,-3-8 0,0 0 0,-1 1 0,3 16 0,-1-4 0,0 0 0,2-1 0,1 0 0,1-1 0,0 0 0,16 24 0,-26-47 0,9 18 0,-1 1 0,10 36 0,3 10 0,-16-55 24,1-1-1,-1 1 1,2-1-1,13 15 1,8 13-1507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4:23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24575,'5'3'0,"0"0"0,0 1 0,-1 0 0,1 0 0,-1 0 0,0 1 0,5 6 0,56 79 0,-49-62 0,-13-23 0,-1 0 0,1 0 0,0-1 0,0 1 0,1-1 0,-1 1 0,1-1 0,0 0 0,0-1 0,0 1 0,1-1 0,6 5 0,38 29 0,-38-28 0,118 96 0,-32-33 0,-76-57 0,0-1 0,2-1 0,43 18 0,10 2 0,-58-24 0,0-1 0,0 0 0,0-2 0,1 0 0,0-1 0,26 4 0,1 3 0,-9-1 0,6-3 0,-8-1 0,0-2 0,51 2 0,7-6 0,94-2 0,-165-3 0,0 0 0,0-1 0,0-1 0,34-15 0,-3 2 0,63-26 0,-93 37 0,0 0 0,-1-2 0,0 0 0,-1-2 0,25-16 0,-36 21-341,0 0 0,0 1-1,21-8 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4:29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1073 24575,'3'-1'0,"1"0"0,-1-1 0,0 1 0,0-1 0,0 0 0,0 0 0,0 0 0,0 0 0,3-3 0,9-6 0,2 1 0,-2 0 0,0-1 0,0 0 0,25-27 0,-34 32 0,98-100 0,-40 34 0,38-51 0,-79 93 0,-17 21 0,0 0 0,-1-1 0,0 1 0,0-1 0,2-11 0,10-18 0,-8 22 0,1 2 0,11-16 0,-13 21 0,-1 1 0,-1-1 0,1-1 0,-2 1 0,1-1 0,-2 0 0,6-16 0,10-49 0,-3 34 0,-14 35 0,0 0 0,0 0 0,0 0 0,-1-1 0,0 1 0,2-10 0,2-26 0,16-53 0,-12 57-1365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4:3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1185 24575,'8'-161'0,"1"-1"0,-10 140 0,-1-1 0,-1 1 0,-6-26 0,-8-34 0,14 71 0,1-1 0,0-1 0,-1-13 0,-3-22 0,-3 13 0,-15-41 0,20 67 0,-1-1 0,0 2 0,-11-15 0,11 17 0,1-1 0,-1 0 0,1 0 0,0 0 0,1 0 0,-5-13 0,1-7 0,-2 0 0,-1 0 0,-23-44 0,15 39 0,-20-54 0,10 24-1365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2:38.615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273 177 24575,'-6'1'0,"0"0"0,0 1 0,0-1 0,0 1 0,0 0 0,1 1 0,-1-1 0,1 1 0,-1 1 0,1-1 0,0 1 0,0-1 0,0 1 0,1 1 0,-8 8 0,2-1 0,0 0 0,1 0 0,0 1 0,1 0 0,-9 20 0,17-33 0,0 0 0,0 0 0,0 0 0,0 0 0,0 0 0,0 0 0,0 0 0,0 0 0,0 0 0,0 0 0,0 0 0,1-1 0,-1 1 0,0 0 0,0 0 0,0 0 0,0 0 0,0 0 0,0 0 0,0 0 0,0 0 0,0 0 0,0 0 0,1 0 0,-1 0 0,0 0 0,0 0 0,0 0 0,0 0 0,0 0 0,0 0 0,0 0 0,0 0 0,0 0 0,1 1 0,-1-1 0,0 0 0,0 0 0,0 0 0,0 0 0,0 0 0,0 0 0,0 0 0,0 0 0,0 0 0,0 0 0,0 0 0,0 0 0,0 0 0,0 1 0,0-1 0,1 0 0,-1 0 0,0 0 0,0 0 0,0 0 0,0 0 0,0 0 0,0 0 0,0 0 0,0 1 0,0-1 0,0 0 0,0 0 0,-1 0 0,15-7 0,12-13 0,-22 17 0,0-1 0,-1 1 0,1-1 0,1 1 0,-1 0 0,0 0 0,1 1 0,0 0 0,-1-1 0,1 1 0,0 1 0,0-1 0,0 1 0,6-1 0,-11 2 0,1 0 0,0 0 0,-1 0 0,1 0 0,0 0 0,-1 0 0,1 0 0,-1 0 0,1 0 0,0-1 0,-1 1 0,1 0 0,0 0 0,-1-1 0,1 1 0,-1 0 0,1-1 0,-1 1 0,1-1 0,-1 1 0,1 0 0,-1-1 0,1 1 0,-1-1 0,1 0 0,-1 1 0,0-1 0,1 1 0,-1-1 0,0 1 0,0-1 0,1 0 0,-1 1 0,0-1 0,0 0 0,0 1 0,0-1 0,0 0 0,0 1 0,0-1 0,0 0 0,0 1 0,0-1 0,0 0 0,0 1 0,-1-1 0,1 0 0,0 1 0,0-1 0,-1 1 0,1-1 0,0 1 0,-1-1 0,1 0 0,-1 1 0,1-1 0,-1 1 0,1 0 0,-1-1 0,-2-3 0,-1 1 0,1-1 0,-1 1 0,0 0 0,0 0 0,-7-4 0,6 5 0,-19-8 0,23 10 0,1-1 0,-1 1 0,1 0 0,-1 0 0,1 0 0,-1-1 0,1 1 0,-1 0 0,1 0 0,0-1 0,-1 1 0,1 0 0,-1-1 0,1 1 0,0-1 0,-1 1 0,1-1 0,0 1 0,0 0 0,-1-1 0,1 1 0,0-1 0,0 1 0,0-1 0,-1 1 0,1-1 0,0 1 0,0-1 0,0 0 0,0 1 0,0-1 0,0 1 0,0-1 0,0 1 0,0-1 0,1 0 0,2 0 0,0 0 0,1 0 0,-1 0 0,1 0 0,-1 1 0,1-1 0,-1 1 0,1 0 0,-1 0 0,1 1 0,6 0 0,1 0 0,9-1 0,-18 0 0,-4 0 0,-30 0 0,1 0 0,28 0 0,0 0 0,1 0 0,-1 0 0,0 0 0,0-1 0,1 1 0,-1-1 0,0 0 0,1 1 0,-1-1 0,1-1 0,-1 1 0,1 0 0,-1-1 0,-1-1 0,0 0 0,1-1 0,1 1 0,-1-1 0,0 0 0,1 0 0,-4-9 0,-2-2 0,7 13 0,-1 0 0,0 1 0,1-1 0,-1 0 0,0 0 0,0 1 0,0-1 0,0 1 0,-1 0 0,-2-2 0,-16-11 0,15 7 0,-19-25 0,8 13 100,14 17-262,1 0-1,0 1 0,0-2 0,0 1 0,0 0 0,0 0 1,1-1-1,-3-2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5:0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24575,'0'6'0,"0"0"0,0 0 0,0 0 0,-1 0 0,0 0 0,0 0 0,0 0 0,-1 0 0,0 0 0,0-1 0,-1 1 0,0-1 0,1 1 0,-7 6 0,-14 19 0,17-25 0,1 1 0,0-1 0,0 1 0,0 1 0,1-1 0,-5 13 0,7-13 0,-2 1 0,2 0 0,-1 0 0,1 0 0,0 1 0,1-1 0,0 1 0,0 11 0,1 36-1365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5:0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19 213 24575,'-8'-98'0,"-1"-2"0,7 86-1365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4:4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1120 938 24575,'-71'-85'0,"66"79"0,0 1 0,1-1 0,-1 0 0,-4-10 0,-18-22 0,-14-23 0,24 44 0,7 8 0,1-1 0,0 0 0,-9-14 0,3 2 0,-1 0 0,-1 0 0,-28-25 0,-22-24 0,-13 3 0,67 59 0,1 0 0,-1 1 0,0 1 0,-25-10 0,-9-5 0,27 12 0,0 1 0,-27-8 0,35 13 0,-38-21 0,9 3 0,10 8 0,1-1 0,-33-23 0,58 35 0,0 1 0,0 0 0,-1 0 0,1 0 0,-7-1 0,-21-8 0,27 8 0,0 0 0,0-1 0,1 1 0,-1-1 0,1 0 0,0 0 0,0-1 0,0 0 0,1 0 0,-1 0 0,-4-8 0,-53-70-1365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6:20.283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336 84 24575,'24'0'0,"35"-2"0,-55 2 0,0-1 0,0 0 0,0-1 0,0 1 0,-1-1 0,1 1 0,0-1 0,-1 0 0,1 0 0,-1-1 0,0 1 0,4-4 0,8-1 0,-15 7 0,0 0 0,1 0 0,-1 0 0,0-1 0,0 1 0,1 0 0,-1 0 0,0 0 0,0 0 0,1 0 0,-1 0 0,0 0 0,0 0 0,1 0 0,-1 0 0,0 0 0,0 0 0,1 0 0,-1 0 0,0 0 0,0 0 0,1 0 0,-1 0 0,0 1 0,0-1 0,0 0 0,1 0 0,-1 0 0,0 0 0,0 0 0,0 1 0,1-1 0,-1 0 0,0 0 0,0 0 0,0 0 0,0 1 0,1-1 0,-1 0 0,0 1 0,-2 19 0,2-19 0,1 0 0,-1 1 0,0-1 0,0 0 0,0 0 0,0 0 0,0 0 0,0 0 0,0 0 0,0 0 0,0 0 0,-1 1 0,1-1 0,0 0 0,-1 0 0,1 0 0,-1 0 0,1 0 0,-1 0 0,1 0 0,-1-1 0,0 1 0,1 0 0,-1 0 0,0 0 0,0-1 0,0 1 0,0 0 0,0-1 0,1 1 0,-1 0 0,0-1 0,0 0 0,0 1 0,-1-1 0,1 1 0,0-1 0,-2 0 0,-84 14 0,84-13 0,0-1 0,1 1 0,-1-1 0,1 1 0,-1 0 0,1-1 0,-1 1 0,1 1 0,-4 1 0,5-2 0,1 0 0,-1-1 0,1 1 0,-1 0 0,1 0 0,-1 0 0,1 0 0,0-1 0,-1 1 0,1 0 0,0 0 0,0 0 0,0 0 0,-1 0 0,1 0 0,0 0 0,0 0 0,0 0 0,1 0 0,-1 0 0,0 0 0,0 0 0,0 0 0,1-1 0,-1 1 0,1 0 0,-1 0 0,0 0 0,2 1 0,1-3 0,0 1 0,0-1 0,0 0 0,0 0 0,0 0 0,0 0 0,-1-1 0,1 1 0,3-3 0,9-3 0,49-6 0,-64 13 0,0 1 0,0-1 0,0 0 0,0 0 0,0 0 0,0 0 0,0 0 0,1 0 0,-1 0 0,0 0 0,0 0 0,0 0 0,0-1 0,0 1 0,0 0 0,1 0 0,-1 0 0,0 0 0,0 0 0,0 0 0,0 0 0,0 0 0,0 0 0,0 0 0,0 0 0,1 0 0,-1 0 0,0 0 0,0-1 0,0 1 0,0 0 0,0 0 0,0 0 0,0 0 0,0 0 0,0 0 0,0 0 0,0-1 0,0 1 0,0 0 0,0 0 0,0 0 0,0 0 0,0 0 0,0 0 0,0-1 0,0 1 0,0 0 0,0 0 0,0 0 0,0 0 0,0 0 0,0 0 0,0 0 0,0-1 0,0 1 0,0 0 0,0 0 0,-1 0 0,-9-3 0,-13 1 0,-74 2 0,88-2 0,9 2 0,0 0 0,0 0 0,0 0 0,0 0 0,0 0 0,0 0 0,0 0 0,0 1 0,0-1 0,0 0 0,0 0 0,0 0 0,0 0 0,0 0 0,0 0 0,0 0 0,0 0 0,0 0 0,0 1 0,0-1 0,0 0 0,0 0 0,0 0 0,0 0 0,0 0 0,0 0 0,0 0 0,0 0 0,0 1 0,0-1 0,0 0 0,0 0 0,0 0 0,0 0 0,0 0 0,0 0 0,0 0 0,0 0 0,-1 0 0,1 0 0,0 0 0,0 0 0,0 0 0,0 1 0,0-1 0,0 0 0,0 0 0,0 0 0,0 0 0,0 0 0,-1 0 0,1 0 0,0 0 0,0 0 0,0 0 0,0 0 0,0 0 0,0 0 0,0 0 0,0 0 0,-1 0 0,1 0 0,0 0 0,0 0 0,1 13 0,-2 17 0,0 24 0,2-50 0,-1-1 0,0 0 0,1 1 0,0-1 0,0 0 0,0 0 0,0 0 0,0 0 0,1 0 0,-1 0 0,1 0 0,3 4 0,-5-6 0,1-1 0,-1 1 0,1-1 0,-1 1 0,1 0 0,-1-1 0,1 0 0,-1 1 0,1-1 0,0 1 0,-1-1 0,1 0 0,0 1 0,-1-1 0,1 0 0,0 0 0,-1 1 0,1-1 0,0 0 0,0 0 0,-1 0 0,1 0 0,0 0 0,-1 0 0,1 0 0,0 0 0,0 0 0,-1-1 0,1 1 0,0 0 0,-1 0 0,1-1 0,0 1 0,-1 0 0,1-1 0,0 1 0,-1-1 0,1 1 0,-1 0 0,1-1 0,-1 1 0,1-1 0,-1 0 0,1 1 0,0-2 0,-1 1 0,1 0 0,0 0 0,-1-1 0,1 1 0,-1 0 0,0 0 0,1 0 0,-1-1 0,0 1 0,0 0 0,1 0 0,-1-1 0,0 1 0,-1 0 0,1-1 0,0 1 0,0 0 0,0 0 0,-1-1 0,1 1 0,-1 0 0,1 0 0,-1 0 0,1 0 0,-1 0 0,0-1 0,0 0 0,-1 0 0,0 0 0,0 0 0,0 0 0,1 0 0,-1 0 0,1 0 0,-1-1 0,1 1 0,0-1 0,0 1 0,0 0 0,0-1 0,1 0 0,-1 1 0,1-1 0,-1 0 0,1-4 0,-1 17 0,1-8 0,0-1 0,-1 1 0,1 0 0,0 0 0,0 0 0,1 0 0,-1-1 0,0 1 0,0 0 0,1 0 0,0 1 0,0-2 0,0 0 0,0 0 0,-1-1 0,1 1 0,0 0 0,0-1 0,0 1 0,0-1 0,0 1 0,0-1 0,1 1 0,-1-1 0,0 0 0,0 1 0,0-1 0,0 0 0,0 0 0,0 0 0,1 0 0,-1 0 0,0 0 0,2-1 0,14 1 0,68 0 0,-84 0 0,0 0 0,-1 0 0,1 1 0,0-1 0,-1 0 0,1 0 0,0 1 0,-1-1 0,1 0 0,-1 1 0,1-1 0,-1 1 0,1-1 0,-1 1 0,1-1 0,-1 1 0,1-1 0,-1 1 0,1-1 0,-1 1 0,0 0 0,0-1 0,1 1 0,-1-1 0,0 1 0,0 0 0,1-1 0,-1 1 0,0 0 0,0 0 0,0-1 0,0 1 0,0 0 0,0-1 0,0 1 0,-1 0 0,1-1 0,0 1 0,0 0 0,0-1 0,-1 1 0,1 0 0,0-1 0,-1 1 0,1-1 0,0 1 0,-1 0 0,0 1 0,0 0 0,0 0 0,0-1 0,0 1 0,0 0 0,0-1 0,0 1 0,-1-1 0,1 1 0,0-1 0,-1 0 0,1 1 0,-1-1 0,0 0 0,1 0 0,-1 0 0,-3 1 0,-21 0 0,-13 4 0,40-7 0,-1 1 0,0 0 0,0 0 0,0 0 0,0 0 0,0-1 0,0 1 0,0 0 0,0 0 0,0 0 0,0 0 0,0-1 0,0 1 0,0 0 0,0 0 0,0 0 0,0 0 0,0-1 0,0 1 0,0 0 0,0 0 0,0 0 0,0 0 0,0-1 0,0 1 0,-1 0 0,1 0 0,0 0 0,0 0 0,0 0 0,0-1 0,0 1 0,0 0 0,-1 0 0,1 0 0,0 0 0,0 0 0,0 0 0,0 0 0,0 0 0,-1 0 0,1 0 0,0-1 0,0 1 0,0 0 0,0 0 0,-1 0 0,15-12 0,3 5 0,-14 7 0,1-1 0,-1 0 0,0 0 0,0 0 0,0-1 0,1 1 0,-1-1 0,-1 0 0,1 0 0,0 0 0,0 0 0,-1 0 0,1-1 0,-1 1 0,0-1 0,0 1 0,0-1 0,2-4 0,-6 25 0,2-17 0,0 0 0,0 0 0,0 0 0,0 0 0,0 0 0,0 0 0,0 0 0,0-1 0,-1 1 0,1 0 0,0 0 0,0 0 0,-1 0 0,1 0 0,-1 0 0,1 0 0,-1-1 0,1 1 0,-1 0 0,0 0 0,1-1 0,-1 1 0,0 0 0,1-1 0,-1 1 0,0-1 0,0 1 0,1-1 0,-1 1 0,0-1 0,0 0 0,0 1 0,0-1 0,0 0 0,0 0 0,0 1 0,0-1 0,0 0 0,0 0 0,0 0 0,1 0 0,-1 0 0,0 0 0,0-1 0,0 1 0,-2-1 0,-3 1 0,-1 1 0,1-1 0,-1 1 0,1 0 0,-1 1 0,1 0 0,0 0 0,-8 3 0,11-4 0,0 1 0,0-1 0,0 1 0,-1 0 0,2 0 0,-1 0 0,0 1 0,0-1 0,1 1 0,-1-1 0,1 1 0,0 0 0,0 0 0,0 0 0,0 0 0,-2 6 0,3-8 0,1 0 0,-1 0 0,0 1 0,1-1 0,0 1 0,-1-1 0,1 0 0,0 1 0,0-1 0,0 1 0,0-1 0,0 0 0,0 1 0,0-1 0,0 1 0,0-1 0,1 1 0,-1-1 0,1 0 0,-1 1 0,1-1 0,-1 0 0,1 1 0,1 1 0,0-2 0,1 1 0,-1-1 0,1 0 0,-1 1 0,1-1 0,-1 0 0,1 0 0,0-1 0,-1 1 0,6 0 0,8-1 0,-20-12 0,-4-8 0,8 20 0,-1-1 0,1 1 0,0-1 0,0 1 0,0-1 0,0 0 0,-1 1 0,1-1 0,0 0 0,0 1 0,0-1 0,0 1 0,0-1 0,1 0 0,-1 1 0,0-1 0,0 0 0,0 1 0,0-1 0,1 1 0,-1-1 0,0 1 0,1-1 0,-1 1 0,0-1 0,1 1 0,-1-1 0,1 1 0,-1-1 0,1 1 0,-1-1 0,1 1 0,0-1 0,24-5 0,-23 6 0,-1 0 0,1 0 0,0 0 0,-1 0 0,1 0 0,0 0 0,-1-1 0,1 1 0,-1-1 0,1 1 0,-1-1 0,1 0 0,-1 1 0,1-1 0,-1 0 0,1 0 0,-1 0 0,0 0 0,0 0 0,1-1 0,1-1 0,-3 2 0,-1 1 0,1-1 0,0 1 0,0-1 0,0 1 0,-1-1 0,1 1 0,0-1 0,0 1 0,-1-1 0,1 1 0,0-1 0,-1 1 0,1-1 0,0 1 0,-1 0 0,1-1 0,-1 1 0,1 0 0,-1-1 0,1 1 0,-1 0 0,1 0 0,-1 0 0,1-1 0,-1 1 0,1 0 0,-1 0 0,1 0 0,-1 0 0,0 0 0,1 0 0,-1 0 0,1 0 0,-1 0 0,1 0 0,-1 0 0,0 0 0,-30 1 0,26-1 0,2 0 0,0 0 0,0 0 0,1 0 0,-1 0 0,0 1 0,0-1 0,0 1 0,1 0 0,-1 0 0,0 0 0,1 0 0,-1 0 0,0 1 0,-3 2 0,4-2 0,0 0 0,1 0 0,0 1 0,-1-1 0,1 0 0,0 0 0,0 1 0,0-1 0,0 0 0,1 1 0,-1-1 0,1 1 0,0-1 0,-1 1 0,1-1 0,0 1 0,1 3 0,-3 48 0,1-34 0,1 0 0,3 34 0,-2-53 0,-1-1 0,0 0 0,1 0 0,-1 0 0,1 0 0,-1 0 0,0 0 0,1 1 0,-1-1 0,1 0 0,-1 0 0,0 0 0,1 0 0,-1 0 0,1-1 0,-1 1 0,0 0 0,1 0 0,-1 0 0,1 0 0,-1 0 0,0 0 0,1-1 0,-1 1 0,0 0 0,1 0 0,-1-1 0,0 1 0,1 0 0,-1 0 0,0-1 0,0 1 0,1 0 0,-1-1 0,0 1 0,1-1 0,12-15 0,-14 3 0,1 13 0,-1-1 0,1 0 0,0 1 0,0-1 0,-1 0 0,1 1 0,0-1 0,0 0 0,0 1 0,0-1 0,0 0 0,0 1 0,0-1 0,0 0 0,1 0 0,-1 1 0,0-1 0,0 1 0,1-1 0,-1 0 0,0 1 0,0-1 0,1 0 0,-1 1 0,1-1 0,-1 1 0,1-1 0,0 0 0,-53 5 0,28-1 0,24-4 0,14-3 0,-11 4 0,-1-1 0,1 1 0,0-1 0,-1 0 0,1 0 0,-1 0 0,1 0 0,-1 0 0,1-1 0,-1 1 0,0-1 0,4-2 0,-5 2 0,0 0 0,0-1 0,0 1 0,0-1 0,0 1 0,-1-1 0,1 1 0,-1-1 0,1 1 0,-1-1 0,0 0 0,0 1 0,-1-5 0,1 6 0,1 0 0,-1 1 0,0-1 0,0 0 0,0 1 0,0-1 0,0 0 0,0 1 0,0-1 0,0 1 0,0-1 0,0 0 0,-1 1 0,1-1 0,0 0 0,0 1 0,-1-1 0,1 1 0,0-1 0,-1 0 0,1 1 0,0-1 0,-1 1 0,1-1 0,-1 1 0,1 0 0,-1-1 0,1 1 0,-1-1 0,0 1 0,1 0 0,-1-1 0,1 1 0,-1 0 0,0 0 0,1-1 0,-1 1 0,1 0 0,-1 0 0,0 0 0,0 0 0,0 0 0,0 1 0,0-1 0,0 1 0,0-1 0,1 1 0,-1 0 0,0-1 0,0 1 0,1 0 0,-1-1 0,1 1 0,-1 0 0,0 0 0,1 0 0,-1 0 0,1-1 0,0 1 0,-1 0 0,1 0 0,0 0 0,-1 0 0,1 0 0,0 0 0,0 0 0,0 0 0,0 0 0,0 0 0,0 2 0,0 4 0,0 1 0,-1 0 0,0 0 0,-1-1 0,0 1 0,0-1 0,0 1 0,-5 7 0,6-12 0,0 0 0,-1 0 0,0 0 0,1 0 0,-1-1 0,0 1 0,0 0 0,0-1 0,-1 0 0,1 1 0,-1-1 0,1 0 0,-1 0 0,0-1 0,1 1 0,-1 0 0,0-1 0,0 0 0,0 1 0,0-1 0,-7 1 0,9-2 0,1 0 0,-1 0 0,0 0 0,0-1 0,0 1 0,0 0 0,0 0 0,0 0 0,0-1 0,0 1 0,0-1 0,0 1 0,0-1 0,1 1 0,-1-1 0,0 1 0,0-1 0,1 0 0,-1 1 0,0-1 0,1 0 0,-1 1 0,1-1 0,-1 0 0,1 0 0,-1 0 0,1 0 0,-1 0 0,1 0 0,0 1 0,0-1 0,-1 0 0,1 0 0,0 0 0,0 0 0,0 0 0,0 0 0,0 0 0,0-2 0,0 0 0,0 1 0,1-1 0,-1 0 0,0 1 0,1-1 0,-1 1 0,1-1 0,0 0 0,0 1 0,0-1 0,0 1 0,0 0 0,4-5 0,-6-5 0,1 11 0,-1 0 0,1-1 0,0 1 0,-1 0 0,1 0 0,0 0 0,0 0 0,0 0 0,0 0 0,0 0 0,0 0 0,0-1 0,0 1 0,0 0 0,0 0 0,1 0 0,-1 0 0,0 0 0,1 0 0,-1 0 0,1 0 0,-1 0 0,2-2 0,26-19 0,-15 12 0,-1 0 0,15-17 0,-24 24 0,-1-1 0,0 1 0,0-1 0,-1 1 0,1-1 0,-1 0 0,2-7 0,-2 9 0,-1 1 0,1-1 0,-1 0 0,0 0 0,1 0 0,-1 1 0,0-1 0,0 0 0,0 0 0,-1 0 0,1 1 0,0-1 0,-1 0 0,1 0 0,-1 1 0,1-1 0,-1 0 0,0 1 0,-1-3 0,-2 5 0,1 9 0,2 15 0,1-21 0,-2 3 0,1 1 0,-1-1 0,-1 0 0,1 1 0,-1-1 0,-1 0 0,1 0 0,-7 8 0,-15 34 0,15-23 0,-4 14 0,20-129 0,-2 70 0,0 1 0,0-1 0,1 1 0,1 0 0,0 0 0,13-23 0,-15 32 0,-2 0 0,1 0 0,-1 0 0,0 0 0,-1 0 0,0 0 0,0-15 0,-2-15 0,1 31 0,-1 10 0,-9 112 0,8-99 0,-2-21 0,-1-24 0,5-6 0,0-52 0,-1 84 0,0 0 0,-1 0 0,1 1 0,-1-1 0,0 0 0,0 1 0,0 0 0,-1-1 0,1 1 0,-1 0 0,1 0 0,-1 0 0,0 0 0,0 1 0,-1-1 0,1 1 0,0 0 0,-1 0 0,0 0 0,1 0 0,-6-1 0,15 9 0,0 0 0,-1 0 0,1 0 0,-1 1 0,6 9 0,5 11 0,-9-22 0,-8-21 0,0 14 0,0 0 0,0 0 0,0 0 0,-1 0 0,1 0 0,-1 0 0,1 0 0,-1 0 0,0 1 0,0-1 0,0 1 0,1-1 0,-2 1 0,1 0 0,0 0 0,0-1 0,0 2 0,-1-1 0,1 0 0,0 0 0,-1 1 0,-3-1 0,3 0 0,-1 0 0,1 1 0,0-1 0,0-1 0,1 1 0,-1 0 0,0-1 0,0 1 0,1-1 0,-1 0 0,1 0 0,-4-3 0,5-7 0,1 4 0,-13 4 0,-25 1 0,25 1 0,0 1 0,0 0 0,1 1 0,-1 0 0,-19 3 0,30-2 8,0 0 0,1 0 0,-1 0 0,1 0 0,-1 0-1,1 0 1,-1 0 0,1 1 0,0-1 0,-1 0 0,1 1 0,0-1-1,0 1 1,0-1 0,0 1 0,0 1 0,-1 0-175,1-1 1,0 0-1,-1 0 1,1 1-1,-1-1 1,0 0-1,0-1 1,-3 4-1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6:33.766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504 74 24575,'-80'0'0,"47"0"0,27 0 0,11 0 0,-2 0 0,4 0 0,0-1 0,1 2 0,-1-1 0,0 1 0,0 0 0,1 0 0,-1 1 0,0 0 0,0 0 0,11 5 0,-18-7 0,0 0 0,0 0 0,0 0 0,0 0 0,0 1 0,1-1 0,-1 0 0,0 0 0,0 0 0,0 0 0,0 0 0,0 0 0,0 0 0,1 0 0,-1 0 0,0 0 0,0 0 0,0 0 0,0 1 0,0-1 0,0 0 0,0 0 0,1 0 0,-1 0 0,0 0 0,0 0 0,0 1 0,0-1 0,0 0 0,0 0 0,0 0 0,0 0 0,0 0 0,0 1 0,0-1 0,0 0 0,0 0 0,0 0 0,0 0 0,0 0 0,0 1 0,0-1 0,0 0 0,0 0 0,0 0 0,0 0 0,0 0 0,-1 1 0,1-1 0,0 0 0,0 0 0,0 0 0,-11 2 0,-13-5 0,2-1 0,0 2 0,-1 0 0,0 1 0,1 1 0,-27 4 0,47-3 0,-1-1 0,1 1 0,-1 0 0,1 0 0,-1 0 0,1 0 0,0 0 0,-1 0 0,1 0 0,0 1 0,0-1 0,0 1 0,0 0 0,0 0 0,0 0 0,1 0 0,-1 0 0,1 0 0,-1 0 0,1 0 0,0 0 0,-1 1 0,1 2 0,-1-1 0,0 1 0,1-1 0,-1 1 0,1 0 0,0 0 0,1-1 0,-1 1 0,1 0 0,0 0 0,0 0 0,2 5 0,-2-8 0,0-1 0,1 1 0,-1-1 0,1 1 0,-1-1 0,1 0 0,0 1 0,-1-1 0,1 0 0,0 1 0,0-1 0,1 2 0,-1-6 0,-9-9 0,6 9 0,0 0 0,0 0 0,0 0 0,0-1 0,1 1 0,0 0 0,-1-1 0,1 1 0,0-1 0,0-4 0,1 7 0,0 0 0,0 0 0,0 0 0,0 0 0,0 0 0,0 0 0,0 0 0,1 0 0,-1 0 0,0 0 0,1 1 0,-1-1 0,0 0 0,1 0 0,-1 0 0,1 0 0,-1 1 0,1-1 0,0 0 0,-1 1 0,1-1 0,0 0 0,-1 1 0,1-1 0,0 1 0,0-1 0,0 1 0,0-1 0,-1 1 0,1 0 0,0-1 0,0 1 0,0 0 0,0 0 0,0 0 0,0 0 0,0 0 0,0 0 0,0 0 0,0 0 0,-1 0 0,3 0 0,29 2 0,-18 0 0,-1-1 0,0-1 0,1 0 0,-1-1 0,21-4 0,-29 3 0,0 0 0,1-1 0,-1 0 0,0 0 0,5-4 0,19-10 0,-28 16 0,0 1 0,0 0 0,0-1 0,0 1 0,0-1 0,0 0 0,0 1 0,0-1 0,0 0 0,0 1 0,0-1 0,-1 0 0,1 0 0,0 0 0,-1 0 0,2-1 0,-2 1 0,0 1 0,0-1 0,0 0 0,0 1 0,0-1 0,0 1 0,0-1 0,0 0 0,0 1 0,0-1 0,0 1 0,0-1 0,0 0 0,-1 1 0,1-1 0,0 1 0,0-1 0,-1 1 0,1-1 0,0 1 0,-1-1 0,0 0 0,0 0 0,-1-1 0,1 1 0,-1-1 0,0 1 0,0 0 0,0 0 0,0 0 0,0 0 0,0 0 0,0 0 0,0 1 0,0-1 0,0 1 0,0-1 0,-3 1 0,-28 0 0,-1 2 0,-43 7 0,124-9 0,-40 1 0,-1 0 0,1 0 0,0-1 0,0 0 0,0 0 0,0-1 0,-1 0 0,1 0 0,0-1 0,0 0 0,-1 0 0,1 0 0,7-5 0,-14 7 0,1 0 0,-1 0 0,0 0 0,0 0 0,1 0 0,-1-1 0,0 1 0,0 0 0,0 0 0,0 0 0,1-1 0,-1 1 0,0 0 0,0 0 0,0 0 0,0-1 0,0 1 0,0 0 0,1 0 0,-1-1 0,0 1 0,0 0 0,0 0 0,0-1 0,0 1 0,0 0 0,0 0 0,0-1 0,0 1 0,0 0 0,0 0 0,0-1 0,0 1 0,0 0 0,-1 0 0,1-1 0,0 1 0,0 0 0,0 0 0,0-1 0,0 1 0,-1 0 0,1 0 0,0-1 0,-15-7 0,-19 0 0,21 6 0,-1 1 0,1 0 0,-1 0 0,1 2 0,-1 0 0,-21 4 0,49-6 0,0 1 0,0 1 0,16 2 0,-30-3 0,0 0 0,1 0 0,-1 0 0,0 0 0,1 0 0,-1 0 0,0 1 0,1-1 0,-1 0 0,0 0 0,1 0 0,-1 0 0,0 1 0,0-1 0,1 0 0,-1 0 0,0 0 0,0 1 0,1-1 0,-1 0 0,0 1 0,0-1 0,1 0 0,-1 0 0,0 1 0,0-1 0,0 0 0,0 1 0,0-1 0,0 0 0,0 1 0,0-1 0,1 1 0,-10 8 0,-17 2 0,-28 2 0,-21 4 0,136-56 0,-61 39 0,1 0 0,0-1 0,-1 1 0,1-1 0,0 1 0,-1 0 0,1 0 0,0-1 0,-1 1 0,1 0 0,0 0 0,0 0 0,-1 0 0,1 0 0,0 0 0,-1 0 0,1 0 0,0 0 0,0 0 0,-1 0 0,1 0 0,0 1 0,-1-1 0,1 0 0,0 0 0,-1 1 0,1-1 0,0 1 0,-1-1 0,1 0 0,-1 1 0,1-1 0,-1 1 0,1-1 0,-1 1 0,1 0 0,-1-1 0,1 1 0,-1-1 0,0 1 0,1 0 0,-1-1 0,0 1 0,0 0 0,1-1 0,-1 1 0,0 0 0,0 0 0,0-1 0,0 1 0,0 1 0,0 0 0,0 0 0,-1-1 0,1 1 0,-1 0 0,1-1 0,-1 1 0,1-1 0,-1 1 0,0-1 0,0 1 0,0-1 0,0 1 0,0-1 0,0 0 0,0 1 0,0-1 0,-1 0 0,1 0 0,0 0 0,-1 0 0,1 0 0,-3 1 0,-3 1 0,0 0 0,-1-1 0,1 0 0,-1-1 0,0 1 0,0-1 0,1-1 0,-1 1 0,0-1 0,0-1 0,-15-2 0,24 3 0,0 1 0,0-1 0,0 0 0,0 0 0,0 0 0,0 0 0,0 0 0,0-1 0,0 1 0,0 0 0,0 0 0,0-1 0,0 1 0,0 0 0,0-1 0,0 1 0,0-1 0,0 1 0,-1-1 0,1 0 0,0 1 0,0-1 0,-1 0 0,1 1 0,0-1 0,-1 0 0,1 0 0,-1 0 0,1 0 0,-1 0 0,1 0 0,-1 0 0,1 1 0,-1-1 0,0 0 0,0 0 0,0 0 0,1 0 0,-1-1 0,0 1 0,0 0 0,0 0 0,0 0 0,-1 0 0,1 0 0,0 0 0,0 0 0,-1 0 0,1 0 0,0 1 0,-1-1 0,1 0 0,-1 0 0,1 0 0,-1 0 0,0 0 0,1 1 0,-1-1 0,0 0 0,0 0 0,1 1 0,-1-1 0,0 1 0,-1-2 0,3 3 0,0-1 0,0 1 0,0 0 0,0-1 0,0 1 0,0 0 0,0-1 0,0 1 0,0 0 0,-1 0 0,1 0 0,0 0 0,0-1 0,-1 1 0,1 0 0,-1 1 0,1-1 0,-1 0 0,1 0 0,-1 0 0,0 0 0,1 0 0,-1 0 0,0 0 0,0 1 0,0-1 0,0 0 0,0 0 0,0 0 0,0 0 0,0 1 0,-1-1 0,1 0 0,-1 2 0,1-2 0,-1 0 0,1 0 0,0 1 0,0-1 0,-1 0 0,1 1 0,0-1 0,0 0 0,1 1 0,-1-1 0,0 0 0,0 1 0,1-1 0,-1 0 0,0 0 0,1 1 0,0-1 0,-1 0 0,1 0 0,1 2 0,-2-4 0,1 1 0,0 0 0,-1-1 0,1 1 0,0-1 0,-1 1 0,1-1 0,0 1 0,-1-1 0,1 1 0,-1-1 0,1 1 0,-1-1 0,1 0 0,-1 1 0,1-1 0,-1 0 0,0 0 0,1 1 0,-1-1 0,0 0 0,0-1 0,10-20 0,-9 17 0,1-1 0,-1 0 0,-1 0 0,1 0 0,-1 0 0,0 0 0,0 0 0,-1 0 0,0 0 0,0 0 0,-2-6 0,3 11 0,0 1 0,0-1 0,-1 1 0,1-1 0,0 1 0,0-1 0,0 1 0,-1-1 0,1 1 0,0-1 0,-1 1 0,1 0 0,0-1 0,-1 1 0,1 0 0,-1-1 0,1 1 0,0 0 0,-1-1 0,1 1 0,-1 0 0,1 0 0,-1 0 0,1-1 0,-1 1 0,1 0 0,-1 0 0,1 0 0,-1 0 0,1 0 0,-1 0 0,1 0 0,-1 0 0,1 0 0,-1 0 0,1 0 0,-1 0 0,1 1 0,-1-1 0,1 0 0,-1 0 0,1 0 0,-1 1 0,1-1 0,-1 0 0,1 0 0,0 1 0,-1-1 0,1 1 0,-1-1 0,1 0 0,0 1 0,-1-1 0,1 1 0,0-1 0,0 0 0,-1 1 0,1-1 0,0 1 0,0-1 0,0 1 0,0-1 0,0 1 0,-1 0 0,-5 33 0,7-20 0,1 0 0,1 0 0,0 0 0,0-1 0,1 1 0,1-1 0,6 13 0,-16-34 0,0 1 0,-1 0 0,0 0 0,0 0 0,-1 1 0,0 0 0,-11-7 0,9 6 0,0 0 0,1 0 0,0-1 0,-9-10 0,21 25 0,0 1 0,0 0 0,0 1 0,-1-1 0,-1 0 0,3 12 0,-5-20 0,0 1 0,0-1 0,0 1 0,0-1 0,0 1 0,0 0 0,-1-1 0,1 1 0,0-1 0,0 0 0,0 1 0,-1-1 0,1 1 0,0-1 0,-1 1 0,1-1 0,0 0 0,-1 1 0,1-1 0,0 1 0,-1-1 0,1 0 0,-1 0 0,1 1 0,-1-1 0,1 0 0,-1 0 0,1 0 0,-1 1 0,1-1 0,-1 0 0,1 0 0,-1 0 0,1 0 0,-1 0 0,1 0 0,-1 0 0,1 0 0,-1 0 0,1 0 0,-1 0 0,1 0 0,-1-1 0,1 1 0,-1 0 0,1 0 0,-1 0 0,1-1 0,-1 1 0,0-1 0,-30-16 0,23 12 0,-24-19 0,30 23 0,0 0 0,1-1 0,-1 1 0,1-1 0,-1 1 0,1-1 0,0 0 0,0 1 0,-1-1 0,2 0 0,-1 0 0,0 0 0,0 0 0,0 0 0,1 0 0,-1-3 0,1 5 0,1-1 0,-1 1 0,0-1 0,1 0 0,-1 1 0,1-1 0,-1 1 0,1-1 0,-1 1 0,1-1 0,-1 1 0,1 0 0,0-1 0,-1 1 0,1 0 0,-1-1 0,1 1 0,0 0 0,0 0 0,-1-1 0,1 1 0,0 0 0,-1 0 0,1 0 0,0 0 0,-1 0 0,1 0 0,0 0 0,0 0 0,-1 0 0,2 1 0,29 4 0,-25-4 0,103 22 0,-105-21 0,-13 2 0,-15 1 0,-4-2 0,19-1 0,1-1 0,0 0 0,0-1 0,-1 0 0,1 0 0,0-1 0,-11-1 0,67-3 0,-42 5 0,0-1 0,0 0 0,0-1 0,0 1 0,0-1 0,11-5 0,-15 6 0,0 1 0,0-1 0,-1 0 0,1 0 0,0 1 0,-1-1 0,1 0 0,-1-1 0,1 1 0,-1 0 0,1 0 0,-1-1 0,0 1 0,1-1 0,-1 1 0,0-1 0,0 1 0,0-1 0,-1 0 0,1 1 0,0-1 0,-1 0 0,1 0 0,-1 0 0,1 1 0,-1-4 0,0 4 0,-1-1 0,0 1 0,0 0 0,0 0 0,0 0 0,0-1 0,0 1 0,-1 0 0,1 1 0,0-1 0,0 0 0,-1 0 0,1 0 0,0 1 0,-1-1 0,1 1 0,-1-1 0,1 1 0,-1 0 0,1-1 0,-1 1 0,1 0 0,-1 0 0,1 0 0,-3 0 0,1 0 0,-1 0 0,0 0 0,1 0 0,-1 0 0,1 0 0,-1 1 0,1-1 0,-1 1 0,1 0 0,-4 2 0,-19 24 118,11-10-1601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6:4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24575,'24'1'0,"-11"-1"0,-1 1 0,1-2 0,0 0 0,0 0 0,-1-1 0,14-4 0,-15 2 0,1 0 0,0 1 0,16-2 0,-27 5 0,-1 0 0,1 0 0,0 0 0,-1 1 0,1-1 0,-1 0 0,1 0 0,0 1 0,-1-1 0,1 1 0,-1-1 0,1 1 0,-1-1 0,1 0 0,-1 1 0,1 0 0,-1-1 0,0 1 0,1-1 0,-1 1 0,0-1 0,1 1 0,-1 0 0,0-1 0,0 1 0,1 0 0,-1-1 0,0 2 0,6 27 0,-2-12 0,-3-12 0,1 0 0,-1 0 0,0 0 0,-1-1 0,1 10 0,4 21 0,-4-29 0,0 0 0,0-1 0,0 1 0,-1 0 0,0 7 0,0-9 0,0 1 0,0-1 0,0 0 0,1 1 0,-1-1 0,1 1 0,0-1 0,1 0 0,-1 0 0,3 6 0,-3-9 0,0 1 0,0-1 0,0 1 0,0-1 0,-1 1 0,1-1 0,-1 1 0,1 0 0,-1-1 0,1 1 0,-1 0 0,0-1 0,0 1 0,0 0 0,0-1 0,0 1 0,0 0 0,0-1 0,-1 1 0,1 0 0,-1-1 0,1 1 0,-1-1 0,0 1 0,-1 2 0,1-2 0,-1-1 0,1 1 0,-1-1 0,0 0 0,0 0 0,1 1 0,-1-1 0,0 0 0,0-1 0,0 1 0,0 0 0,0 0 0,0-1 0,0 1 0,0-1 0,0 0 0,-1 0 0,1 0 0,-3 0 0,-1 1-11,-1-1 0,0 1 0,1 1 0,-1-1 1,0 1-1,1 0 0,0 1 0,-1 0 0,1 0 0,0 0 0,1 0 0,-9 7 0,-12 6-1212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6:51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24575,'118'-1'0,"-117"1"0,-1 0 0,1 0 0,-1 0 0,1-1 0,0 1 0,-1 0 0,1 0 0,-1-1 0,1 1 0,-1-1 0,1 1 0,-1 0 0,1-1 0,-1 1 0,1-1 0,-1 1 0,0-1 0,1 1 0,-1-1 0,0 0 0,1 1 0,-1-1 0,0 1 0,0-1 0,0 0 0,1 1 0,-1-1 0,0 0 0,0 1 0,0-1 0,0 1 0,0-1 0,0 0 0,0 1 0,0-1 0,-1 0 0,1 0 0,-4-3 0,2 21 0,2-16 0,-1 0 0,1 0 0,0 1 0,0-1 0,0 0 0,0 0 0,1 0 0,-1 0 0,0 1 0,0-1 0,1 0 0,-1 0 0,0 0 0,1 0 0,0 0 0,-1 0 0,1 0 0,0 1 0,0-2 0,0-1 0,-1 1 0,1-1 0,-1 1 0,1-1 0,-1 1 0,1-1 0,-1 0 0,0 1 0,1-1 0,-1 0 0,0 1 0,1-1 0,-1 0 0,0 1 0,0-1 0,0 0 0,0 0 0,0 1 0,0-1 0,0 0 0,0 0 0,0 1 0,0-1 0,0 0 0,0 0 0,0 1 0,-1-2 0,1-42-1365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7:01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52 24575,'0'0'0,"0"0"0,-1 0 0,1 0 0,0 0 0,-1 0 0,1 0 0,0 0 0,-1 0 0,1 0 0,0 0 0,-1 0 0,1 0 0,0-1 0,-1 1 0,1 0 0,0 0 0,0 0 0,-1 0 0,1-1 0,0 1 0,0 0 0,-1 0 0,1-1 0,0 1 0,0 0 0,-1 0 0,1-1 0,0 1 0,0 0 0,0-1 0,0 1 0,0 0 0,0-1 0,-1 1 0,1 0 0,0-1 0,0 1 0,0 0 0,0-1 0,0 1 0,0 0 0,0-1 0,0 1 0,0 0 0,1-1 0,-1 1 0,0 0 0,0-1 0,0 1 0,0 0 0,0 0 0,0-1 0,1 1 0,-1-1 0,12-14 0,-2 11 0,0-1 0,1 2 0,18-5 0,-24 7 0,-1 0 0,1 1 0,0-1 0,0 1 0,-1 0 0,1 0 0,0 0 0,0 1 0,-1-1 0,1 1 0,5 2 0,-8-2 0,0 1 0,0-1 0,-1 1 0,1-1 0,-1 1 0,1-1 0,-1 1 0,1 0 0,-1 0 0,0 0 0,0-1 0,0 1 0,0 0 0,0 1 0,1 1 0,-1-1 0,0 0 0,0 0 0,1 0 0,-1 0 0,1-1 0,0 1 0,0-1 0,2 4 0,0-3 0,-1 1 0,1-1 0,-1 1 0,-1 0 0,1 0 0,0 0 0,-1 1 0,0-1 0,0 1 0,0-1 0,-1 1 0,1 0 0,-1 0 0,0-1 0,0 1 0,-1 0 0,0 9 0,2 5 0,0-5 0,1 1 0,-1 1 0,-1-1 0,0 0 0,-2 1 0,-2 26 0,2-40 0,0 1 0,0-1 0,-1 0 0,1 0 0,0-1 0,0 1 0,-1 0 0,0 0 0,1-1 0,-1 1 0,0-1 0,1 1 0,-1-1 0,0 0 0,0 1 0,0-1 0,0 0 0,-1 0 0,1-1 0,0 1 0,0 0 0,0-1 0,-1 1 0,-1-1 0,-9 2 0,0-1 0,-24 0 0,34-1 0,1 0-20,-5 1 48,-1-2 1,1 1-1,-1-1 1,-13-3 0,19 4-79,1-1 0,-1 1 1,1-1-1,-1 0 1,1 1-1,0-1 0,-1 0 1,1 0-1,0 0 1,-1 0-1,1 0 1,0 0-1,0 0 0,0 0 1,0-1-1,0 1 1,0 0-1,0-1 0,1 1 1,-1 0-1,0-1 1,1 1-1,-1-1 0,1 1 1,-1-1-1,1 0 1,0 1-1,0-1 1,0-2-1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7:13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4 118 24575,'-1'34'0,"0"-23"0,0-1 0,1 1 0,0-1 0,1 1 0,0 0 0,3 9 0,0-11 0,1-1 0,1 1 0,0-1 0,0-1 0,12 12 0,-14-16 0,0-1 0,0 0 0,0 0 0,1 0 0,-1 0 0,1-1 0,0 1 0,-1-1 0,1 0 0,0-1 0,0 1 0,8-1 0,-6 0 0,1 0 0,0 0 0,-1-1 0,1 0 0,-1-1 0,0 0 0,12-4 0,-15 4 0,-1 0 0,1 0 0,0 0 0,0-1 0,-1 0 0,0 0 0,1 0 0,-1 0 0,0 0 0,-1-1 0,1 1 0,-1-1 0,1 0 0,-1 0 0,0 0 0,0 0 0,-1 0 0,1 0 0,-1-1 0,0 1 0,1-7 0,17-33 0,-16 40 0,0-1 0,0 0 0,-1-1 0,0 1 0,0 0 0,0 0 0,-1-1 0,0 1 0,0-1 0,0-7 0,-1 9 0,1-1 0,-1-1 0,0 1 0,-1 0 0,1 0 0,-4-10 0,3 12 0,0 1 0,0 0 0,-1-1 0,1 1 0,-1 0 0,0 0 0,0 0 0,0 0 0,0 0 0,0 1 0,0-1 0,0 1 0,-4-3 0,-1-1 0,-1 1 0,1-1 0,-1 1 0,0 1 0,-1-1 0,1 1 0,0 1 0,-1 0 0,0 0 0,1 0 0,-1 1 0,-16 0 0,21 2 0,1-1 0,-1 1 0,1-1 0,0 1 0,-1 0 0,1 0 0,0 1 0,0-1 0,0 1 0,0-1 0,0 1 0,0 0 0,0 0 0,1 0 0,-1 1 0,1-1 0,-1 1 0,1-1 0,-4 6 0,-10 11 0,4-9-94,8-6-88,-1 1 0,1-1 1,0 0-1,0 1 1,0 0-1,-6 10 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8:20.689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1 70 24575,'0'-3'0,"1"-1"0,-1 1 0,1 0 0,0-1 0,0 1 0,0 0 0,1-1 0,-1 1 0,1 0 0,0 0 0,0 0 0,2-2 0,-3 3 0,1 0 0,-1 0 0,1 0 0,0 0 0,0 1 0,0-1 0,-1 1 0,1-1 0,1 1 0,-1 0 0,0-1 0,0 1 0,0 0 0,1 1 0,-1-1 0,0 0 0,1 1 0,2-1 0,-4 1 0,0 0 0,-1 0 0,1 0 0,-1 0 0,1 0 0,0 0 0,-1 1 0,1-1 0,-1 0 0,1 0 0,-1 1 0,1-1 0,-1 0 0,1 1 0,-1-1 0,1 0 0,-1 1 0,1-1 0,-1 1 0,0-1 0,1 1 0,-1-1 0,0 1 0,1-1 0,-1 1 0,1 0 0,4 21 0,-5-20 0,0 0 0,0 0 0,1 1 0,-1-1 0,1 0 0,-1 0 0,1 0 0,0 0 0,0 0 0,0 0 0,2 3 0,7 2 0,-6-10 0,-5-13 0,0 12 0,9 19 0,-6-11 0,-1-1 0,0 0 0,0 0 0,1 0 0,0-1 0,-1 1 0,1 0 0,0-1 0,0 1 0,1-1 0,4 5 0,-24-43 0,-7-1 0,41 82 0,-10-29 0,-1-1 0,-1 2 0,6 29 0,-9-41 0,-1 1 0,-1 0 0,1-1 0,-1 1 0,0 0 0,-1 10 0,0-15 0,1 1 0,-1-1 0,1 1 0,-1-1 0,0 0 0,0 0 0,1 1 0,-1-1 0,0 0 0,0 0 0,0 0 0,0 0 0,0 0 0,0 0 0,0 0 0,-1 0 0,1-1 0,0 1 0,0 0 0,-1-1 0,1 1 0,-1-1 0,1 1 0,0-1 0,-1 0 0,1 1 0,-1-1 0,1 0 0,-1 0 0,1 0 0,0 0 0,-3-1 0,-13 2 0,-17-3 0,33 2 0,0-1 0,1 1 0,-1-1 0,0 1 0,0-1 0,0 1 0,0-1 0,1 1 0,-1-1 0,0 0 0,1 0 0,-1 1 0,0-1 0,1 0 0,-1 0 0,1 0 0,-1 1 0,1-1 0,0 0 0,-1 0 0,1 0 0,0 0 0,-1 0 0,1 0 0,0 0 0,0 0 0,0 0 0,0 0 0,0 0 0,0-2 0,1 1 0,-2-1 0,1 0 0,0 0 0,0 0 0,-1 1 0,0-1 0,1 0 0,-1 1 0,0-1 0,-1 0 0,1 1 0,0-1 0,-1 1 0,1 0 0,-1-1 0,0 1 0,1 0 0,-1 0 0,0 0 0,-1 0 0,1 1 0,0-1 0,-5-2 0,9 13-1365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3:03.378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0 7 24575,'1'5'0,"0"0"0,0 0 0,0 0 0,1 0 0,0 0 0,0-1 0,0 1 0,4 4 0,-5-5 0,1-1 0,0 0 0,0-1 0,0 1 0,0 0 0,0 0 0,1-1 0,-1 0 0,1 1 0,-1-1 0,1 0 0,5 3 0,-7-5 0,-1 0 0,1 1 0,-1-1 0,1 0 0,-1 0 0,1 0 0,-1 0 0,1 0 0,-1 0 0,1 0 0,0 1 0,-1-2 0,1 1 0,-1 0 0,1 0 0,-1 0 0,1 0 0,-1 0 0,1 0 0,-1 0 0,1-1 0,-1 1 0,1 0 0,-1 0 0,1-1 0,-1 1 0,0 0 0,1-1 0,-1 1 0,1-1 0,0-16 0,-15-20 0,13 35 0,-14-31-1365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8:25.343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31 68 24575,'1'3'0,"0"0"0,0 1 0,1-1 0,-1 0 0,1 0 0,0 0 0,0 0 0,0 0 0,0 0 0,3 3 0,11 16 0,-10-4 0,-6-15 0,1 0 0,0 0 0,0 0 0,0 0 0,0 0 0,0 0 0,0 0 0,1-1 0,-1 1 0,1-1 0,0 1 0,0-1 0,0 1 0,3 2 0,-4-5 0,-1 0 0,0 1 0,1-1 0,-1 0 0,0 0 0,1 0 0,-1 0 0,0 0 0,1 0 0,-1 0 0,1 0 0,-1 0 0,0 0 0,1 0 0,-1 0 0,0 0 0,1 0 0,-1 0 0,0-1 0,1 1 0,-1 0 0,0 0 0,1 0 0,-1 0 0,0-1 0,0 1 0,1 0 0,-1 0 0,0-1 0,0 1 0,1 0 0,-1 0 0,0-1 0,3-14 0,-9-15 0,-3 1 0,-9-19 0,18 46 0,-1 0 0,0 1 0,0-1 0,0 0 0,0 1 0,-1-1 0,1 1 0,0-1 0,-1 1 0,1-1 0,-1 1 0,1 0 0,-1 0 0,1 0 0,-1 0 0,0 0 0,0 0 0,0 0 0,-2-1 0,3 2 0,1 0 0,-1 0 0,1 0 0,0 0 0,-1 0 0,1 0 0,-1 0 0,1 0 0,-1 0 0,1 0 0,0 1 0,-1-1 0,1 0 0,-1 0 0,1 0 0,0 0 0,-1 0 0,1 1 0,0-1 0,-1 0 0,1 0 0,0 1 0,-1-1 0,1 0 0,0 1 0,0-1 0,-1 0 0,1 1 0,0-1 0,0 0 0,0 1 0,-1-1 0,1 0 0,0 1 0,-1 19 0,13 17 0,-12-36 0,0 0 0,1 0 0,-1-1 0,1 1 0,-1-1 0,1 1 0,-1 0 0,1-1 0,-1 1 0,1-1 0,-1 1 0,1-1 0,0 0 0,-1 1 0,1-1 0,-1 0 0,1 1 0,0-1 0,0 0 0,-1 1 0,1-1 0,0 0 0,1 0 0,-2 0 0,1 0 0,0-1 0,-1 1 0,1 0 0,-1-1 0,1 1 0,-1-1 0,1 1 0,-1 0 0,1-1 0,-1 1 0,1-1 0,-1 1 0,0-1 0,1 0 0,-1 1 0,0-1 0,1 1 0,-1-1 0,0 0 0,0 0 0,1-1 0,0 0 0,-1 0 0,1-1 0,-1 1 0,0 0 0,0 0 0,0-1 0,0 1 0,0 0 0,0 0 0,0-1 0,-1 1 0,1 0 0,-1 0 0,-1-4 0,-1 1 0,-1 1 0,1 0 0,-1 0 0,0 0 0,0 0 0,-6-4 0,9 8 0,0-1 0,1 1 0,-1-1 0,0 1 0,1-1 0,-1 1 0,0-1 0,1 1 0,-1 0 0,0-1 0,0 1 0,0 0 0,1 0 0,-1-1 0,0 1 0,0 0 0,0 0 0,0 0 0,1 0 0,-1 0 0,0 0 0,0 1 0,0-1 0,1 0 0,-1 0 0,0 0 0,0 1 0,0-1 0,1 0 0,-1 1 0,0-1 0,1 1 0,-1-1 0,0 1 0,1-1 0,-1 1 0,0-1 0,1 1 0,-1 0 0,1-1 0,-1 1 0,1 0 0,0 0 0,-1-1 0,1 1 0,0 0 0,-1 0 0,1-1 0,0 1 0,0 0 0,0 0 0,0 1 0,-2 12 0,0 0 0,2 0 0,-1 0 0,2 0 0,3 23 0,-4-36 0,0 0 0,0-1 0,0 1 0,1 0 0,-1 0 0,0-1 0,0 1 0,0 0 0,1-1 0,-1 1 0,0-1 0,1 1 0,-1 0 0,0-1 0,1 1 0,-1-1 0,1 1 0,-1-1 0,1 1 0,-1-1 0,1 1 0,0-1 0,-1 0 0,1 1 0,-1-1 0,1 0 0,0 1 0,-1-1 0,1 0 0,0 0 0,-1 0 0,1 1 0,0-1 0,0 0 0,-1 0 0,1 0 0,0 0 0,-1 0 0,1 0 0,0-1 0,-1 1 0,1 0 0,0 0 0,-1 0 0,1-1 0,0 1 0,-1 0 0,1-1 0,0 1 0,-1 0 0,1-1 0,-1 1 0,1-1 0,0 0 0,1-1 0,0 1 0,0-1 0,0 0 0,0 0 0,0 0 0,-1 0 0,1 0 0,0 0 0,-1 0 0,0 0 0,1-1 0,-1 1 0,0 0 0,1-5 0,1-16 0,-2-1 0,-1-39 0,0 62 0,0 0 0,0 1 0,-1-1 0,1 0 0,0 1 0,-1-1 0,1 0 0,0 1 0,-1-1 0,1 1 0,-1-1 0,1 0 0,-1 1 0,1-1 0,-1 1 0,1-1 0,-1 1 0,0 0 0,1-1 0,-1 1 0,1 0 0,-1-1 0,0 1 0,0 0 0,1 0 0,-1-1 0,0 1 0,1 0 0,-1 0 0,0 0 0,0 0 0,1 0 0,-1 0 0,0 0 0,0 0 0,1 0 0,-1 1 0,0-1 0,1 0 0,-1 0 0,0 1 0,1-1 0,-2 1 0,0-1 0,1 1 0,-1-1 0,0 1 0,1 0 0,-1 0 0,1 0 0,-1 0 0,1 0 0,-1 0 0,1 0 0,0 0 0,-1 0 0,1 1 0,0-1 0,0 0 0,0 1 0,0-1 0,-1 3 0,1 1-1365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8:34.9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173 39 24575,'-5'0'0,"-1"1"0,1 0 0,-1 0 0,1 1 0,-1-1 0,1 1 0,0 0 0,0 1 0,0-1 0,-8 7 0,8-6 0,-1 0 0,1 0 0,-1 0 0,0 0 0,0-1 0,0 0 0,0 0 0,-10 1 0,11-2 0,0 0 0,1 1 0,-1-1 0,0 1 0,1 0 0,-1 0 0,-6 5 0,46-9 0,48-10 0,-81 11 5,0 1 0,0-1 0,0 0 0,-1 0 0,1 0 0,0 0 0,0 0 0,-1 0 0,1 0 0,-1-1 0,1 1 0,-1-1 0,0 1 0,1-1 0,-1 1 0,0-1 0,0 0 0,0 0 0,0 0 0,0 1 0,-1-1 0,1 0 0,0-4 0,1-2-302,0-1 0,-1 0 0,-1 1 0,0-11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9:02.905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505 34 24575,'-39'-5'0,"19"-3"0,20 8 0,0-1 0,-1 1 0,1 0 0,-1 0 0,1-1 0,0 1 0,-1 0 0,1-1 0,0 1 0,0 0 0,-1-1 0,1 1 0,0 0 0,0-1 0,-1 1 0,1-1 0,0 1 0,0 0 0,0-1 0,0 1 0,0-1 0,0 1 0,0-1 0,0 1 0,0-1 0,0 1 0,0 0 0,0-1 0,0 1 0,0-1 0,13-8 0,-9 10 0,-9 6 0,1-3 0,1 1 0,0 0 0,0-1 0,0 1 0,0 0 0,1 1 0,0-1 0,0 0 0,-1 7 0,2-10 0,1 0 0,-1 0 0,1-1 0,0 1 0,0 0 0,0 0 0,0 0 0,0 0 0,0 0 0,1 0 0,-1 0 0,1 0 0,0 2 0,-1-3 0,1 0 0,0-1 0,-1 1 0,1 0 0,0 0 0,-1-1 0,1 1 0,0 0 0,0-1 0,0 1 0,0-1 0,-1 1 0,1-1 0,0 1 0,0-1 0,0 0 0,0 1 0,0-1 0,0 0 0,0 0 0,0 0 0,0 0 0,0 0 0,0 0 0,0 0 0,2 0 0,0-1 0,-1 1 0,1-1 0,-1 0 0,1 0 0,-1 0 0,1 0 0,-1 0 0,0 0 0,1-1 0,-1 1 0,0-1 0,0 0 0,0 0 0,0 0 0,-1 1 0,4-5 0,-4 5 0,-1 0 0,1 0 0,0 0 0,-1 0 0,1 0 0,-1 0 0,1 0 0,-1 0 0,0 0 0,1 0 0,-1 0 0,0 0 0,0 0 0,0 0 0,1 0 0,-1 0 0,0 0 0,-1 0 0,1-1 0,0 1 0,0 0 0,0 0 0,-1 0 0,1 0 0,0 0 0,-1 0 0,1 0 0,-1 0 0,1 0 0,-1 0 0,0 0 0,1 1 0,-1-1 0,0 0 0,0 0 0,1 0 0,-1 1 0,0-1 0,0 1 0,0-1 0,0 0 0,-1 0 0,2 1 0,-1 0 0,1-1 0,-1 1 0,0-1 0,1 1 0,-1 0 0,1 0 0,-1-1 0,1 1 0,-1 0 0,0 0 0,1 0 0,-1-1 0,0 1 0,1 0 0,-1 0 0,0 0 0,1 0 0,-1 0 0,0 0 0,1 1 0,-1-1 0,1 0 0,-1 0 0,0 0 0,1 1 0,-1-1 0,1 0 0,-1 0 0,1 1 0,-1-1 0,0 1 0,1-1 0,0 0 0,-1 1 0,1-1 0,-1 1 0,1-1 0,-1 1 0,1-1 0,0 1 0,-1 0 0,1-1 0,0 1 0,0-1 0,0 1 0,-1 0 0,1-1 0,0 2 0,-2 42 0,2-16 0,-16-10 0,14-16 0,1-1 0,-1 1 0,0 0 0,0 0 0,1 0 0,-1 0 0,1 0 0,-1 0 0,-1 4 0,-1-1 0,2-14 0,2 8 0,0 0 0,0 0 0,0 0 0,1 0 0,-1 0 0,0 0 0,0 1 0,1-1 0,-1 0 0,1 0 0,-1 0 0,1 1 0,-1-1 0,1 0 0,-1 0 0,1 1 0,0-1 0,-1 0 0,1 1 0,0-1 0,-1 1 0,1-1 0,0 1 0,0-1 0,0 1 0,0 0 0,-1-1 0,1 1 0,0 0 0,0 0 0,1-1 0,33 5 0,-26 1 0,-24 2 0,11-6 0,0-1 0,-1 1 0,1 0 0,0 1 0,0-1 0,0 1 0,-6 3 0,9-4 0,0-1 0,1 1 0,-1-1 0,1 1 0,-1 0 0,1-1 0,-1 1 0,1 0 0,-1-1 0,1 1 0,0 0 0,-1 0 0,1 0 0,0-1 0,0 1 0,0 0 0,-1 0 0,1 0 0,0-1 0,0 1 0,0 0 0,0 0 0,1 0 0,-1 0 0,0-1 0,0 1 0,0 0 0,1 0 0,-1 0 0,0-1 0,1 1 0,-1 0 0,0 0 0,1-1 0,-1 1 0,1 0 0,0-1 0,-1 1 0,1-1 0,-1 1 0,1-1 0,0 1 0,0 0 0,20 32 0,-19-29 0,0 0 0,0 0 0,1 0 0,0 0 0,-1 0 0,1 0 0,1-1 0,5 6 0,-1-2 0,0-1 0,1 0 0,0 0 0,0-1 0,0 0 0,0-1 0,1 0 0,0 0 0,0-1 0,0 0 0,0-1 0,0 0 0,1-1 0,-1 0 0,20-1 0,-30 1 0,0-1 0,1 0 0,-1 0 0,0 0 0,1 0 0,-1 0 0,0 0 0,1 0 0,-1 0 0,0 0 0,1 0 0,-1 0 0,0 0 0,1 0 0,-1 0 0,0 0 0,1 0 0,-1-1 0,0 1 0,1 0 0,-1 0 0,0 0 0,1 0 0,-1-1 0,0 1 0,0 0 0,1 0 0,-1 0 0,0-1 0,0 1 0,0 0 0,1-1 0,-1 1 0,0 0 0,0 0 0,0-1 0,0 1 0,0 0 0,1-1 0,-1 1 0,0 0 0,0-1 0,0 1 0,0 0 0,0-1 0,0 1 0,0 0 0,0-1 0,0 1 0,0 0 0,-1-1 0,1 1 0,0 0 0,0-1 0,0 1 0,0 0 0,0-1 0,0 1 0,-1 0 0,1 0 0,-1-1 0,0 0 0,0-1 0,0 1 0,0 0 0,0 0 0,-1 0 0,1 0 0,0 0 0,-1 0 0,1 1 0,-1-1 0,-2-1 0,-66-1 0,41 4 0,23 0 0,9-1 0,88-6 0,-157 1 0,33 6 0,14 1 0,0-2 0,-21-2 0,36 2 0,0-1 0,0 1 0,0-1 0,0 0 0,0 0 0,0 0 0,1-1 0,-1 0 0,1 1 0,-1-1 0,1 0 0,-1-1 0,1 1 0,0-1 0,-5-5 0,7 7 0,0 0 0,0-1 0,0 1 0,0 0 0,0-1 0,0 0 0,0 1 0,1-1 0,-1 1 0,1-1 0,-1 0 0,1 1 0,0-1 0,0 0 0,-1 1 0,1-1 0,0 0 0,1 0 0,-1 1 0,0-1 0,0 0 0,1 1 0,-1-1 0,1 0 0,0-2 0,3-1 0,-1 0 0,0 0 0,1 0 0,0 1 0,8-8 0,5-6 0,-16 65 0,-1-42 0,0 0 0,1 0 0,0 0 0,0 0 0,0-1 0,0 1 0,1 0 0,0-1 0,0 1 0,0-1 0,0 1 0,5 5 0,3 2 0,0 0 0,19 17 0,-26-27 0,-45-1 0,42-1 0,-10 0 0,0-1 0,0 0 0,1 0 0,-1-1 0,0 0 0,-13-5 0,22 6 0,1 1 0,0-1 0,-1 1 0,1-1 0,-1 0 0,1 1 0,0-1 0,-1 1 0,1-1 0,0 0 0,0 1 0,0-1 0,0 0 0,-1 1 0,1-1 0,0 0 0,0 1 0,0-1 0,0 0 0,0 0 0,1 1 0,-1-1 0,0 0 0,0 1 0,0-1 0,1 1 0,-1-1 0,0 0 0,0 1 0,1-2 0,15-26 0,-6 10 0,-2-31 0,-7 41 0,0-1 0,0 1 0,1-1 0,5-15 0,0-4 0,-7 28 0,0 0 0,0 0 0,0 0 0,0 0 0,0 0 0,0 0 0,0 0 0,0 0 0,0 1 0,-1-1 0,1 0 0,0 0 0,0 0 0,0 0 0,0 0 0,0 0 0,0 0 0,0 0 0,0 0 0,0 0 0,0 0 0,0 0 0,0 0 0,0 0 0,0 0 0,0 0 0,0 0 0,0 0 0,-1 1 0,1-1 0,0 0 0,0 0 0,0 0 0,0 0 0,0 0 0,0 0 0,0 0 0,0 0 0,0 0 0,0 0 0,0 0 0,0 0 0,-1 0 0,1-1 0,0 1 0,0 0 0,0 0 0,0 0 0,0 0 0,0 0 0,0 0 0,0 0 0,0 0 0,0 0 0,0 0 0,0 0 0,0 0 0,0 0 0,0 0 0,-1 0 0,1 0 0,0 0 0,0 0 0,0-1 0,0 1 0,0 0 0,-8 17 0,5-10 0,0-1 0,0 1 0,0-1 0,-1 1 0,0-1 0,-1 0 0,-9 10 0,9-9 0,-1 0 0,2 0 0,-8 14 0,9-14 0,-1-1 0,0 1 0,0-1 0,0-1 0,-9 10 0,13-15 0,0 0 0,0 0 0,0 0 0,-1 0 0,1 0 0,0-1 0,0 1 0,0 0 0,0 0 0,-1 0 0,1-1 0,0 1 0,0 0 0,0 0 0,0-1 0,0 1 0,0 0 0,0 0 0,0 0 0,0-1 0,0 1 0,0 0 0,0 0 0,0-1 0,0 1 0,0 0 0,0 0 0,0-1 0,0 1 0,0 0 0,0 0 0,0-1 0,0 1 0,0 0 0,0 0 0,0 0 0,1-1 0,-1 1 0,0 0 0,0 0 0,0 0 0,0-1 0,1 1 0,-1 0 0,5-16 0,18-14 0,-19 25 0,1-1 0,-1 0 0,0 0 0,0 0 0,-1 0 0,4-10 0,5-14 0,-8 21 0,0 0 0,-1 0 0,0 0 0,-1 0 0,0-1 0,0 1 0,0-18 0,-2 30 0,-1 0 0,0 0 0,0 0 0,0 0 0,0-1 0,0 1 0,0 0 0,-1-1 0,0 1 0,1-1 0,-1 1 0,0-1 0,0 0 0,-3 3 0,2-2 0,0 0 0,1-1 0,-1 2 0,1-1 0,0 0 0,0 0 0,0 1 0,0-1 0,1 1 0,-3 6 0,-16 88 0,17-87 0,1-5 0,0 0 0,0 0 0,1 0 0,0 0 0,0 0 0,0 1 0,1-1 0,0 0 0,0 1 0,0-1 0,3 9 0,-3-14 0,0-1 0,1 1 0,-1-1 0,0 0 0,1 1 0,-1-1 0,1 0 0,-1 1 0,1-1 0,-1 0 0,1 0 0,-1 1 0,1-1 0,-1 0 0,1 0 0,-1 0 0,1 0 0,-1 0 0,1 0 0,-1 0 0,1 0 0,-1 0 0,1 0 0,0 0 0,-1 0 0,1 0 0,-1 0 0,1 0 0,-1-1 0,1 1 0,-1 0 0,1 0 0,-1-1 0,0 1 0,1 0 0,-1 0 0,1-1 0,22-15 0,-19 14 0,58-42 0,-62 44 0,0 0 0,0 0 0,0 0 0,0 0 0,0 0 0,0 0 0,1 0 0,-1-1 0,0 1 0,0 0 0,0 0 0,0 0 0,0 0 0,0 0 0,0 0 0,0 0 0,0 0 0,0 0 0,0 0 0,0-1 0,0 1 0,0 0 0,0 0 0,0 0 0,0 0 0,0 0 0,0 0 0,0 0 0,0-1 0,0 1 0,0 0 0,0 0 0,0 0 0,0 0 0,0 0 0,0 0 0,0 0 0,0 0 0,0-1 0,0 1 0,0 0 0,0 0 0,0 0 0,0 0 0,0 0 0,0 0 0,0 0 0,0 0 0,-1 0 0,1 0 0,0 0 0,0-1 0,0 1 0,0 0 0,0 0 0,0 0 0,0 0 0,0 0 0,0 0 0,-1 0 0,1 0 0,0 0 0,0 0 0,0 0 0,0 0 0,-14-3 0,-15 2 0,14 3 0,1 1 0,-1 0 0,1 1 0,-25 11 0,2-1 0,123-14 0,-77 0 0,-2-1 0,0 1 0,0-1 0,0 0 0,0-1 0,0 1 0,12-6 0,-59-2 0,38 9 0,0 0 0,-1-1 0,1 1 0,0-1 0,-1 0 0,1 0 0,0 0 0,0 0 0,0 0 0,0 0 0,0-1 0,0 1 0,-3-3 0,4 3 0,1 0 0,0 0 0,-1 0 0,1 0 0,0 0 0,0 0 0,0 0 0,-1 0 0,1 0 0,0 0 0,0 0 0,1 0 0,-1 0 0,0 0 0,0 0 0,0 0 0,1 0 0,-1 0 0,0 0 0,1 0 0,-1 0 0,1 0 0,-1 0 0,1 0 0,0 1 0,-1-1 0,1 0 0,0 0 0,-1 1 0,1-1 0,0 0 0,0 1 0,0-1 0,1 0 0,-2 1 0,-8 6 0,0-1 0,1 0 0,-2-1 0,1 0 0,-14 6 0,-38 9 0,54-15 0,-1-1 0,0 0 0,0-1 0,0 0 0,-1 0 0,1 0 0,0-1 0,-1 0 0,1-1 0,-1 1 0,1-1 0,-1-1 0,1 0 0,-1 0 0,-8-2 0,11 2 0,0-1 0,1 0 0,-1 0 0,0 0 0,1-1 0,-1 1 0,1-1 0,0 0 0,0-1 0,0 1 0,0-1 0,1 1 0,-1-1 0,1 0 0,0 0 0,0-1 0,0 1 0,1-1 0,0 1 0,-1-1 0,2 0 0,-3-8 0,-1-4 0,7 26 0,13 32 0,-13-39 0,0 1 0,1 0 0,-1-1 0,1 1 0,-1-1 0,1 0 0,0 0 0,0 0 0,0 0 0,0 0 0,0-1 0,0 1 0,5 0 0,52 12 0,-2 0 0,-48-9 0,1-1 0,0-1 0,0 0 0,1-1 0,-1 1 0,0-2 0,1 0 0,-1 0 0,1-1 0,-1-1 0,13-1 0,-20 0 0,-1 1 0,1-1 0,0 0 0,-1 0 0,1 0 0,-1 0 0,0 0 0,0-1 0,0 1 0,0-1 0,0 0 0,0 0 0,-1 0 0,1-1 0,-1 1 0,0 0 0,0-1 0,0 1 0,-1-1 0,1 0 0,-1 0 0,0 0 0,0 1 0,0-1 0,0 0 0,-1 0 0,1 0 0,-1 0 0,0-1 0,-1 1 0,1 0 0,-1 0 0,0 0 0,-1-4 0,2 7 0,-1 0 0,1 0 0,-1 0 0,1 0 0,-1 0 0,0 0 0,0 0 0,1 0 0,-1 0 0,0 0 0,0 1 0,0-1 0,0 0 0,0 0 0,0 1 0,0-1 0,0 1 0,0-1 0,-1 1 0,1-1 0,0 1 0,0 0 0,0 0 0,-1-1 0,1 1 0,0 0 0,0 0 0,0 0 0,-1 0 0,-1 1 0,1-1 0,1 1 0,-1-1 0,0 1 0,0-1 0,1 1 0,-1-1 0,1 1 0,-1 0 0,1 0 0,-1 0 0,1 0 0,-1 0 0,1 0 0,0 1 0,0-1 0,-1 0 0,1 1 0,0-1 0,-1 4 0,-5 14 0,7-17 0,-1 0 0,1-1 0,0 1 0,-1-1 0,1 1 0,-1-1 0,1 0 0,-1 1 0,0-1 0,0 1 0,0-1 0,1 0 0,-1 0 0,0 0 0,-1 1 0,1-1 0,0 0 0,0 0 0,0 0 0,-1-1 0,1 1 0,0 0 0,-1 0 0,1-1 0,-1 1 0,1-1 0,-1 1 0,1-1 0,-1 0 0,-2 1 0,-15 2 0,-1-1 0,1-1 0,-20-2 0,-33 3 0,69-2 0,-7 1 0,0 0 0,1 0 0,-1-1 0,0 0 0,0-1 0,-13-2 0,21 0 0,-1 0 0,1 0 0,-1 0 0,1 0 0,0-1 0,0 1 0,1-1 0,-1 1 0,1-1 0,0 1 0,-2-7 0,-4-9 0,4 12 0,0 1 0,1-1 0,-1 1 0,1-1 0,1 0 0,-1 0 0,1 0 0,0 0 0,1 0 0,0-12 0,0 25 0,0 1 0,0-1 0,0 1 0,1-1 0,0 1 0,0-1 0,1 1 0,0-1 0,0 0 0,0 1 0,1-1 0,0-1 0,0 1 0,1 0 0,-1-1 0,1 1 0,0-1 0,1 0 0,-1 0 0,1-1 0,0 0 0,5 4 0,0 1-105,0-2 0,1 0 0,0 0 0,0-1 0,0 0 0,0-1 0,1 0 0,0 0 0,0-2 0,1 0 0,-1 0 0,24 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9:10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58 24575,'6'1'0,"0"-2"0,0 1 0,0-1 0,0 0 0,0 0 0,-1-1 0,1 1 0,0-1 0,-1-1 0,1 1 0,-1-1 0,0 0 0,1 0 0,-2 0 0,10-8 0,-9 7-170,1 1-1,0 0 0,1 1 1,-1-1-1,0 1 0,1 0 1,7-1-1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9:15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38 24575,'4'1'0,"-1"-1"0,1 1 0,-1 0 0,1 0 0,-1 0 0,1 0 0,-1 1 0,4 1 0,-3-1 0,0 0 0,-1 0 0,1-1 0,0 0 0,0 1 0,7 0 0,138 2 0,-180 6 0,27-8 0,0 0 0,0 0 0,-1-1 0,1 0 0,-1 0 0,1 0 0,-8 1 0,-17-2 0,18 1 0,0-1 0,0 0 0,1-1 0,-18-3 0,25 3 0,-1 0 0,1-1 0,0 1 0,0 0 0,0-1 0,0 0 0,0 0 0,0 0 0,1 0 0,-1 0 0,1 0 0,-1-1 0,1 1 0,0-1 0,0 0 0,0 1 0,0-1 0,-2-6 0,-2-1-59,5 8-60,0 0 1,0 0-1,0 0 0,0 0 0,0 0 1,0 0-1,0 0 0,1-1 0,0 1 1,-1-4-1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7:03.638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237 53 24575,'11'118'0,"-11"-48"0,0-43 0,0-24 0,0-11 0,-1-5 0,0 0 0,-1 1 0,-5-19 0,4 18 0,0 1 0,1-1 0,-2-22 0,3 11 0,1-28 0,0 50 0,0-1 0,0 1 0,1-1 0,-1 1 0,1 0 0,-1-1 0,1 1 0,0 0 0,0-1 0,0 1 0,0 0 0,1 0 0,-1 0 0,0 0 0,1 0 0,1-2 0,-2 4 0,-1-1 0,1 1 0,-1-1 0,1 1 0,0 0 0,-1-1 0,1 1 0,-1 0 0,1-1 0,0 1 0,-1 0 0,1 0 0,0 0 0,-1 0 0,1 0 0,0 0 0,-1-1 0,1 2 0,0-1 0,-1 0 0,1 0 0,0 0 0,0 0 0,-1 0 0,1 0 0,-1 1 0,1-1 0,0 0 0,-1 1 0,2-1 0,-1 2 0,1-1 0,-1 1 0,1 0 0,-1-1 0,1 1 0,-1 0 0,0 0 0,0 0 0,2 4 0,-1 0 0,1 0 0,-1 1 0,-1-1 0,1 1 0,0 11 0,-3 28 0,2 55 0,7-69 0,-6-29 0,-1 0 0,1 1 0,-1-1 0,0 1 0,-1-1 0,1 1 0,-1 0 0,1-1 0,-1 1 0,0 0 0,0 0 0,-1 4 0,-4-58 0,5-143 0,0 229 0,-1 0 0,-2 0 0,-13 62 0,-5-27 0,21-71 0,0 0 0,0 1 0,0-1 0,0 0 0,0 1 0,0-1 0,-1 0 0,1 1 0,0-1 0,0 0 0,0 1 0,0-1 0,-1 0 0,1 0 0,0 1 0,0-1 0,0 0 0,-1 0 0,1 1 0,0-1 0,0 0 0,-1 0 0,1 0 0,0 0 0,-1 1 0,1-1 0,0 0 0,-1 0 0,1 0 0,0 0 0,0 0 0,-1 0 0,1 0 0,0 0 0,-1 0 0,0 0 0,-7-11 0,-2-18 0,10-271 0,-1 395 0,2 99 0,11-140 0,-13-60 0,0 0 0,0 0 0,-1 0 0,1 0 0,-2 1 0,-3-9 0,6 13 0,-1 0 0,1 0 0,-1 0 0,0 0 0,1 0 0,-1 0 0,0 1 0,0-1 0,0 0 0,1 0 0,-1 1 0,0-1 0,0 0 0,0 1 0,0-1 0,0 1 0,0 0 0,-2-1 0,1 1 0,1 0 0,0 0 0,-1 0 0,1 1 0,-1-1 0,1 0 0,-1 1 0,1-1 0,0 1 0,-1-1 0,1 1 0,0 0 0,0 0 0,-1 0 0,1-1 0,0 1 0,0 0 0,-2 3 0,-4 1 0,0 0 0,-1 0 0,0-1 0,0 1 0,-1-2 0,1 1 0,-1-1 0,-11 2 0,-38 17 0,44-14 0,26-14 0,18-10 0,54-29 0,-54 32 0,-25 12 0,-1 0 0,0-1 0,0 0 0,0 1 0,0-2 0,0 1 0,0 0 0,4-4 0,-52 5 0,35 3 0,-1 0 0,1 1 0,0 0 0,0 0 0,1 1 0,-1 0 0,1 1 0,-13 9 0,-34 16 0,21-18-1365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7:06.613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145 1 24575,'-19'0'0,"6"-1"0,0 1 0,0 1 0,-22 3 0,32-3 0,0-1 0,1 1 0,-1-1 0,1 1 0,-1 0 0,1 0 0,-1 1 0,1-1 0,0 0 0,-1 1 0,1-1 0,0 1 0,0 0 0,0 0 0,0 0 0,0 0 0,1 0 0,-1 0 0,1 0 0,-1 1 0,1-1 0,0 1 0,0-1 0,-1 3 0,2-4 0,0-1 0,0 1 0,0-1 0,1 1 0,-1-1 0,0 1 0,0-1 0,1 1 0,-1-1 0,0 1 0,1-1 0,-1 0 0,0 1 0,1-1 0,-1 0 0,0 1 0,1-1 0,-1 0 0,1 1 0,-1-1 0,1 0 0,-1 0 0,1 0 0,-1 1 0,1-1 0,-1 0 0,1 0 0,-1 0 0,1 0 0,-1 0 0,1 0 0,-1 0 0,2 0 0,27 2 0,-18-1 0,5 1 0,-10-2 0,1 1 0,0 0 0,-1 0 0,1 0 0,-1 1 0,1 0 0,-1 0 0,0 1 0,12 6 0,-18-9 0,0 0 0,1 0 0,-1 1 0,0-1 0,0 0 0,1 0 0,-1 1 0,0-1 0,0 0 0,1 1 0,-1-1 0,0 0 0,0 1 0,0-1 0,1 0 0,-1 1 0,0-1 0,0 1 0,0-1 0,0 0 0,0 1 0,0-1 0,0 1 0,0-1 0,0 0 0,0 1 0,0-1 0,0 0 0,0 1 0,0-1 0,0 1 0,0-1 0,0 0 0,-1 1 0,1 0 0,-15 2 0,-21-8 0,32 3 0,-1-1 0,1 0 0,-1 0 0,1 0 0,0-1 0,0 1 0,0-1 0,1 0 0,0 0 0,-1-1 0,1 1 0,1 0 0,-1-1 0,1 0 0,-4-9 0,35 64 0,-21-36-1365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9:35.004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372 83 24575,'-1'0'0,"0"0"0,1 0 0,-1 0 0,0 0 0,1 0 0,-1 0 0,0 0 0,0 0 0,1 0 0,-1 0 0,0 0 0,0 0 0,1 1 0,-1-1 0,0 0 0,1 1 0,-1-1 0,0 0 0,1 1 0,-1-1 0,0 1 0,1-1 0,-1 1 0,1-1 0,-1 1 0,1-1 0,-1 1 0,1-1 0,0 1 0,-1 0 0,1-1 0,0 1 0,-1 0 0,1 1 0,6 27 0,-4-22 0,5 13 0,1 1 0,14 24 0,11 18 0,-42-123 0,7 22 0,2 33 0,0 1 0,0-1 0,0 0 0,-1 1 0,1-1 0,-3-8 0,3 13 0,0 0 0,0 0 0,0-1 0,0 1 0,0 0 0,0-1 0,0 1 0,0 0 0,-1-1 0,1 1 0,0 0 0,0 0 0,0-1 0,0 1 0,0 0 0,-1 0 0,1-1 0,0 1 0,0 0 0,0 0 0,-1-1 0,1 1 0,0 0 0,0 0 0,-1 0 0,1 0 0,0-1 0,0 1 0,-1 0 0,1 0 0,0 0 0,-1 0 0,1 0 0,0 0 0,0 0 0,-1 0 0,1 0 0,0 0 0,-1 0 0,1 0 0,0 0 0,-1 0 0,1 0 0,0 0 0,0 0 0,-1 0 0,1 0 0,0 0 0,-1 0 0,1 1 0,0-1 0,0 0 0,-1 0 0,1 0 0,0 1 0,0-1 0,-1 0 0,1 0 0,0 0 0,0 1 0,0-1 0,0 0 0,-1 1 0,1-1 0,0 0 0,0 0 0,0 1 0,-7 20 0,7-10 0,1 0 0,1 0 0,0 0 0,4 14 0,-3-15 0,0 1 0,-1 0 0,0 0 0,-1 12 0,-2-36 0,-1-1 0,-1 1 0,-1 0 0,1 0 0,-2 0 0,0 0 0,-9-15 0,18 80 0,-4-47 0,0-2 0,0 0 0,0 0 0,1-1 0,-1 1 0,1 0 0,-1-1 0,1 1 0,0-1 0,0 1 0,0-1 0,0 1 0,2 2 0,-7-42 0,-1 16 0,2-1 0,1 0 0,0 0 0,3-35 0,0 56 0,-1 0 0,1 0 0,0 0 0,-1 0 0,1 0 0,0 0 0,-1 1 0,1-1 0,0 0 0,0 1 0,0-1 0,0 0 0,-1 1 0,1-1 0,0 1 0,0 0 0,0-1 0,0 1 0,0 0 0,2-1 0,30-7 0,-20 5 0,52-9 0,-21 6 0,-97 8 0,-8 1 0,57-3 0,1 1 0,-1 0 0,1-1 0,0 2 0,-1-1 0,1 0 0,0 1 0,0-1 0,0 1 0,0 0 0,0 0 0,1 0 0,-1 1 0,-3 3 0,6-6 0,0 0 0,0 0 0,0 0 0,0 0 0,0 0 0,0 1 0,0-1 0,0 0 0,-1 0 0,1 0 0,0 0 0,0 0 0,0 0 0,0 0 0,0 1 0,1-1 0,-1 0 0,0 0 0,0 0 0,0 0 0,0 0 0,0 0 0,0 1 0,0-1 0,0 0 0,0 0 0,0 0 0,0 0 0,0 0 0,0 0 0,0 0 0,0 0 0,1 0 0,-1 1 0,0-1 0,0 0 0,0 0 0,0 0 0,0 0 0,0 0 0,0 0 0,0 0 0,1 0 0,-1 0 0,0 0 0,0 0 0,0 0 0,0 0 0,0 0 0,0 0 0,1 0 0,12 2 0,14-2 0,-26 0 0,28 3 0,-21 4 0,-8-7 0,0 1 0,0 0 0,0-1 0,-1 1 0,1 0 0,0-1 0,-1 1 0,1-1 0,-1 1 0,1 0 0,0-1 0,-1 1 0,1-1 0,-1 1 0,0-1 0,1 1 0,-1-1 0,1 0 0,-1 1 0,0-1 0,-4 3 0,0-1 0,1-1 0,-1 1 0,0-1 0,0 0 0,0 0 0,0 0 0,-1-1 0,1 1 0,0-1 0,0 0 0,-6-2 0,51-18 0,17-6 0,-30 12 0,2 1 0,0 1 0,52-13 0,-66 21 0,-17 3 0,-25 3 0,5-1 0,-20-1 0,0 2 0,0 1 0,1 3 0,-1 1 0,-54 17 0,65-18 0,26-5 0,18 3 0,-4-1 0,95 28 0,-169-27 0,5-7 0,39 1 0,0 1 0,-29 2 0,137 49 0,-79-45 0,1 0 0,-1-1 0,1 0 0,0 0 0,0-1 0,0 0 0,0 0 0,1-1 0,12 1 0,-7-4 0,-22-8 0,-4-1 0,8 5 0,-1 1 0,0 0 0,0-1 0,-1 2 0,0-1 0,1 1 0,-1-1 0,0 1 0,0 1 0,-1-1 0,1 1 0,-10-3 0,10 3 0,-5 0 0,10 2 0,0 0 0,0 1 0,-1-1 0,1 0 0,0 0 0,0 0 0,0 1 0,0-1 0,0 0 0,-1 0 0,1 1 0,0-1 0,0 0 0,0 0 0,0 1 0,0-1 0,0 0 0,0 1 0,0-1 0,0 0 0,0 0 0,0 1 0,0-1 0,0 0 0,0 0 0,0 1 0,1-1 0,-1 0 0,0 0 0,0 1 0,0-1 0,0 0 0,0 0 0,1 0 0,-1 1 0,0-1 0,0 0 0,-41 2 0,9-3 0,20 0 0,-1 0 0,1 1 0,0 1 0,-18 2 0,26-1 0,0 0 0,0 0 0,0 0 0,1 1 0,-1-1 0,1 1 0,-1 0 0,1 0 0,0 0 0,1 0 0,-1 1 0,-4 7 0,3-6 0,0 0 0,0 0 0,-1 0 0,1-1 0,-6 5 0,5-4 0,0 0 0,0 0 0,1 0 0,0 1 0,0-1 0,1 1 0,-1 0 0,1 0 0,1 0 0,-1 1 0,1-1 0,0 1 0,0-1 0,0 9 0,-1 37 0,4-47 0,0-6 0,-1-29 0,1 25 0,-1 1 0,1-1 0,0 1 0,0-1 0,0 1 0,1-1 0,0 1 0,0 0 0,0 0 0,0 0 0,5-7 0,38-41 0,-24 30 0,-18 19 0,0-1 0,0 1 0,1 0 0,-1 0 0,1 1 0,0-1 0,0 1 0,0 0 0,0 0 0,0 0 0,1 0 0,-1 1 0,6-2 0,4 1 0,-1 1 0,1 0 0,15 1 0,-10 0 0,6 1 0,-16 0 0,0-1 0,0 0 0,0 0 0,0-1 0,0 0 0,0 0 0,0-1 0,-1 0 0,10-4 0,-14 2 0,0 0 0,-1 0 0,1 0 0,-1-1 0,0 1 0,0-1 0,-1 0 0,1 0 0,-1 0 0,2-7 0,2-2 0,-5 11 0,8-22 0,-13 21 0,-11 10 0,-47 22 0,113-25 0,-31-1 0,-18-2 0,-8 0 0,-196-5 0,227 6 0,-18 0 0,0 0 0,0-1 0,0 1 0,0-2 0,0 1 0,0-1 0,-1 0 0,1 0 0,11-4 0,-19 5 0,1 0 0,-1 0 0,1 0 0,-1-1 0,1 1 0,0 0 0,-1 0 0,1 0 0,-1 0 0,1 0 0,-1-1 0,1 1 0,0 0 0,-1 0 0,1-1 0,0 1 0,-1 0 0,1 0 0,0-1 0,-1 1 0,1-1 0,0 1 0,-1 0 0,1-1 0,0 1 0,0 0 0,0-1 0,-1 1 0,1-1 0,0 1 0,0-1 0,0 1 0,0-1 0,0 1 0,0 0 0,0-1 0,0 1 0,0-1 0,0 1 0,0-1 0,0 1 0,0-1 0,0 1 0,1-1 0,-1 1 0,0 0 0,0-1 0,0 1 0,1-1 0,-1 1 0,0 0 0,0-1 0,1 1 0,-1 0 0,0-1 0,1 1 0,-1 0 0,0 0 0,1-1 0,-1 1 0,1 0 0,-1 0 0,0-1 0,1 1 0,-1 0 0,1 0 0,-1 0 0,1 0 0,0 0 0,-35-7 0,-58 8 0,70-1 0,20 0 0,6 0 0,64-2 0,-34 0 0,1 2 0,46 5 0,-153 0 0,33-3-341,1 1 0,0 2-1,-49 13 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9:56.791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141 140 24575,'0'1'0,"1"1"0,-1 0 0,0 0 0,0 0 0,0 0 0,-1-1 0,1 1 0,0 0 0,-1 0 0,1 0 0,-1-1 0,0 1 0,1 0 0,-1 0 0,-2 1 0,2-1 0,-1-1 0,0-1 0,0 1 0,0 0 0,0 0 0,0-1 0,0 1 0,0-1 0,0 1 0,0-1 0,0 0 0,0 0 0,-3 0 0,-22 3 0,21-2 0,0 0 0,1 0 0,-1 0 0,0-1 0,1 0 0,-1 0 0,0-1 0,1 1 0,-8-3 0,12 2 0,0 0 0,0-1 0,0 1 0,0 0 0,1-1 0,-1 1 0,0-1 0,1 1 0,-1-1 0,1 0 0,-1 1 0,1-1 0,0 1 0,-1-1 0,1 0 0,0-2 0,-1-30 0,1 33 0,-1-10 0,1 8 0,-1 1 0,1-1 0,0 0 0,0 0 0,0 0 0,0 0 0,1 0 0,-1 0 0,1 0 0,0 0 0,0 0 0,0 0 0,0 0 0,0 1 0,1-1 0,-1 1 0,1-1 0,-1 1 0,1-1 0,0 1 0,3-3 0,1-1 0,-1 0 0,0-1 0,0 1 0,6-12 0,-39 43 127,8-9-1619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30:14.907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1 24 24575,'2'0'0,"-1"-1"0,1 1 0,0 0 0,0-1 0,0 0 0,0 1 0,0-1 0,-1 0 0,1 0 0,0 0 0,2-2 0,-2 1 0,0 1 0,0 0 0,0 0 0,0-1 0,0 1 0,1 1 0,-1-1 0,0 0 0,0 0 0,1 1 0,2-1 0,7 1 0,-6-1 0,-1 1 0,1 0 0,0 0 0,0 0 0,0 1 0,6 1 0,-11-1 0,1-1 0,-1 1 0,0-1 0,0 1 0,1 0 0,-1-1 0,0 1 0,0 0 0,0 0 0,0 0 0,0 0 0,0 0 0,0 0 0,0 0 0,-1 1 0,1-1 0,0 0 0,-1 0 0,1 1 0,0-1 0,-1 0 0,0 1 0,1-1 0,-1 0 0,0 1 0,0-1 0,0 0 0,0 1 0,0-1 0,0 3 0,-1 13 0,1-23 0,0 5 0,-1 0 0,1 1 0,0-1 0,0 0 0,0 0 0,0 0 0,1 0 0,-1 1 0,0-1 0,0 0 0,0 0 0,1 0 0,-1 1 0,0-1 0,1 0 0,-1 1 0,0-1 0,1 0 0,-1 1 0,1-1 0,0 0 0,-1 1 0,1-1 0,-1 1 0,1-1 0,0 1 0,-1-1 0,2 0 0,-1 2 0,-1-1 0,1 0 0,-1 1 0,1-1 0,0 1 0,-1-1 0,1 1 0,-1-1 0,1 1 0,-1-1 0,0 1 0,1 0 0,-1-1 0,0 1 0,1-1 0,-1 1 0,0 0 0,0-1 0,1 1 0,-1 0 0,0 0 0,0-1 0,0 1 0,0 0 0,0-1 0,0 1 0,0 0 0,0 0 0,0-1 0,-1 2 0,-4 29 0,4-23 0,0 12 0,1-17 0,0-1 0,0 0 0,0 0 0,0 1 0,0-1 0,-1 0 0,1 0 0,-1 0 0,1 1 0,-1-1 0,0 0 0,0 0 0,0 0 0,0 0 0,0 0 0,0 0 0,-1-1 0,1 1 0,-1 0 0,-1 1 0,-9 11 0,2-3 0,9-12 0,1 0 0,-1 0 0,1 1 0,-1-1 0,1 0 0,-1 0 0,1 1 0,0-1 0,0 0 0,-1 0 0,1 0 0,0 0 0,0 0 0,0 1 0,0-1 0,0 0 0,0 0 0,0 0 0,0 0 0,0 0 0,1-1 0,0-24 0,1 19 0,-2 0 0,1-1 0,-1 1 0,-1 0 0,1 0 0,-1-1 0,-2-6 0,3 13 0,0 1 0,0 0 0,0-1 0,0 1 0,0 0 0,0 0 0,0-1 0,0 1 0,-1 0 0,1 0 0,0-1 0,0 1 0,0 0 0,0 0 0,0-1 0,-1 1 0,1 0 0,0 0 0,0 0 0,-1-1 0,1 1 0,0 0 0,0 0 0,-1 0 0,1 0 0,0 0 0,0 0 0,-1 0 0,1-1 0,0 1 0,0 0 0,-1 0 0,1 0 0,0 0 0,-1 0 0,1 0 0,0 0 0,0 0 0,-1 0 0,1 1 0,-1-1 0,-9 11 0,-4 17 0,9-15-455,1 1 0,-6 21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3:07.289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99 1 24575,'0'1'0,"1"0"0,-1 0 0,0 0 0,1 0 0,-1 1 0,0-1 0,1 0 0,0 0 0,-1 0 0,1 0 0,-1 0 0,1 0 0,0 0 0,0 0 0,0-1 0,0 1 0,-1 0 0,1 0 0,0-1 0,0 1 0,0 0 0,1-1 0,-1 1 0,0-1 0,0 1 0,0-1 0,2 1 0,31 4 0,-23-6 0,-8 0 0,0 1 0,1-1 0,-1 1 0,1 0 0,-1 0 0,0 0 0,1 1 0,-1-1 0,1 1 0,4 1 0,-43 2 0,-13-5 0,-65 2 0,113-1 2,-1 0 0,0 1 0,1-1-1,-1 0 1,0 0 0,1 1 0,-1-1-1,1 1 1,-1-1 0,0 0 0,1 1-1,-1-1 1,1 1 0,-1-1 0,1 1-1,0 0 1,-1-1 0,1 1 0,-1-1 0,1 1-1,0 0 1,0-1 0,-1 1 0,1 0-1,0-1 1,0 1 0,0 0 0,0 0-1,0-1 1,0 2 0,0 28-328,1-20-768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30:08.819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1 1 24575,'0'0'-8191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9:41.317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141 72 24575,'-27'-1'0,"-38"-7"0,17 1 0,96 62 0,-1 23 0,-47-78 0,0 0 0,0 0 0,0 0 0,0 0 0,0 0 0,0 1 0,0-1 0,1 0 0,-1 0 0,0 0 0,0 0 0,0 0 0,0 0 0,0 0 0,0 0 0,0 0 0,0 0 0,1 0 0,-1 0 0,0 0 0,0 0 0,0 0 0,0 0 0,0 0 0,0 0 0,1 0 0,-1 0 0,0 0 0,0 0 0,0 0 0,0 0 0,0 0 0,0 0 0,0 0 0,1 0 0,-1 0 0,0 0 0,0 0 0,0-1 0,0 1 0,0 0 0,0 0 0,0 0 0,0 0 0,0 0 0,0 0 0,0 0 0,0 0 0,1-1 0,-1 1 0,0 0 0,0 0 0,0 0 0,4-12 0,0-18 0,-3 26 0,0-3 0,1 0 0,-2-1 0,1 1 0,-1 0 0,0-1 0,-2-9 0,1 14 0,0 0 0,0-1 0,0 1 0,-1 0 0,0-1 0,1 1 0,-1 0 0,0 0 0,-1 0 0,1 1 0,0-1 0,-1 0 0,0 1 0,-4-4 0,7 6 0,0 0 0,-1-1 0,1 1 0,0 0 0,0-1 0,-1 1 0,1 0 0,0 0 0,-1 0 0,1-1 0,0 1 0,-1 0 0,1 0 0,0 0 0,-1 0 0,1-1 0,0 1 0,-1 0 0,1 0 0,-1 0 0,1 0 0,0 0 0,-1 0 0,1 0 0,0 0 0,-1 0 0,1 0 0,-1 0 0,1 0 0,0 1 0,-1-1 0,1 0 0,0 0 0,-1 0 0,1 0 0,0 1 0,-1-1 0,1 0 0,0 0 0,0 1 0,-1-1 0,1 0 0,0 0 0,0 1 0,-1-1 0,1 0 0,0 1 0,0-1 0,-4 28 0,12 33 0,-8-60 0,0-1 0,0 1 0,0 0 0,0-1 0,0 1 0,0-1 0,0 1 0,0-1 0,0 1 0,1-1 0,-1 1 0,0-1 0,0 1 0,1-1 0,-1 1 0,0-1 0,1 0 0,-1 1 0,0-1 0,1 1 0,-1-1 0,1 0 0,-1 1 0,0-1 0,1 0 0,-1 0 0,1 1 0,-1-1 0,1 0 0,-1 0 0,1 0 0,-1 1 0,1-1 0,-1 0 0,1 0 0,0 0 0,-1 0 0,1 0 0,-1 0 0,1 0 0,-1 0 0,1-1 0,-1 1 0,1 0 0,-1 0 0,1 0 0,-1 0 0,1-1 0,-1 1 0,1 0 0,-1-1 0,1 1 0,-1 0 0,1-1 0,30-31 0,-11 10 0,-16 20 0,-1 0 0,1-1 0,0 2 0,0-1 0,0 0 0,0 1 0,0 0 0,0-1 0,0 2 0,1-1 0,-1 0 0,0 1 0,7 0 0,-54 2 0,31-1 0,0 0 0,0-1 0,0-1 0,-22-3 0,33 4 0,0 0 0,0 0 0,0 0 0,0 0 0,0-1 0,0 1 0,0 0 0,0-1 0,0 1 0,0-1 0,1 1 0,-1-1 0,0 1 0,0-1 0,0 0 0,1 1 0,-1-1 0,0 0 0,0 0 0,1 0 0,-1 1 0,0-3 0,1 3 0,0-1 0,0 0 0,0 0 0,1 1 0,-1-1 0,0 0 0,0 0 0,1 1 0,-1-1 0,0 0 0,1 0 0,-1 1 0,1-1 0,-1 1 0,1-1 0,-1 0 0,1 1 0,0-1 0,-1 1 0,1-1 0,0 0 0,4-2 0,0 0 0,0 0 0,1 0 0,-1 1 0,0 0 0,9-3 0,-10 4 0,5-1 0,0-1 0,1 2 0,-1-1 0,1 1 0,-1 0 0,1 1 0,0 0 0,-1 1 0,11 2 0,-19-3 0,0 1 0,-1-1 0,1 1 0,0-1 0,-1 1 0,1-1 0,-1 1 0,1 0 0,-1-1 0,1 1 0,-1 0 0,1-1 0,-1 1 0,1 0 0,-1 0 0,0-1 0,0 1 0,1 0 0,-1 0 0,0 0 0,0-1 0,0 1 0,0 0 0,0 0 0,0 0 0,0 0 0,0-1 0,0 1 0,0 0 0,0 0 0,-1 0 0,1-1 0,0 1 0,-1 0 0,1 0 0,0-1 0,-1 2 0,0 0 0,0 0 0,0 0 0,0 0 0,0-1 0,-1 1 0,1 0 0,0 0 0,-1-1 0,1 1 0,-1-1 0,0 0 0,1 1 0,-4 1 0,-10 0 0,0 0 0,0-1 0,-18 0 0,32-2 0,2 0 0,59 4 0,-57-4 0,0 1 0,1 0 0,-1 0 0,0 0 0,1 0 0,-1 0 0,0 0 0,0 1 0,0 0 0,0 0 0,0 0 0,-1 0 0,1 0 0,0 0 0,2 4 0,-5-6 0,1 1 0,-1-1 0,0 1 0,0-1 0,0 0 0,0 1 0,0-1 0,0 1 0,0-1 0,0 1 0,0-1 0,0 0 0,0 1 0,0-1 0,0 1 0,0-1 0,0 1 0,0-1 0,0 0 0,-1 1 0,1-1 0,0 1 0,0-1 0,0 0 0,-1 1 0,1-1 0,0 0 0,-1 1 0,1-1 0,0 0 0,-1 0 0,1 1 0,0-1 0,-1 0 0,1 0 0,0 1 0,-1-1 0,1 0 0,-1 0 0,1 0 0,0 0 0,-1 0 0,1 0 0,-1 0 0,1 0 0,-1 1 0,1-2 0,0 1 0,-1 0 0,0 0 0,-32 4 0,26-4 0,-8 4 0,-17 2 0,31-5 0,-1-1 0,1 0 0,0 0 0,0 0 0,-1 1 0,1-2 0,0 1 0,-1 0 0,1 0 0,0 0 0,-1 0 0,1-1 0,0 1 0,0-1 0,-1 1 0,-1-2 0,3 2 0,-1-1 0,1 1 0,0 0 0,0-1 0,0 1 0,0 0 0,-1 0 0,1-1 0,0 1 0,0 0 0,0-1 0,0 1 0,0 0 0,0-1 0,0 1 0,0 0 0,0-1 0,0 1 0,0 0 0,0-1 0,0 1 0,0 0 0,0-1 0,0 1 0,0 0 0,0-1 0,1 1 0,-1 0 0,0-1 0,0 1 0,0 0 0,1 0 0,-1-1 0,0 1 0,1 0 0,13-12 0,19-2 0,-21 12 0,-9 1 0,-1 1 0,1 0 0,0-1 0,0 1 0,-1-1 0,1 0 0,-1 0 0,1 0 0,-1 0 0,1-1 0,2-1 0,-9 2 0,0 0 0,0 0 0,0 0 0,-1 0 0,1 1 0,-7 0 0,-14-1 0,-1 1 0,0 0 0,-41 6 0,120-9 0,-41 4 0,-1-2 0,1 1 0,16-4 0,-15 2 0,11-4 0,-23 6 0,-1-1 0,1 1 0,-1 0 0,0-1 0,1 1 0,-1-1 0,0 1 0,1-1 0,-1 1 0,0-1 0,0 0 0,1 1 0,-1-1 0,0 1 0,0-1 0,0 1 0,0-1 0,0 0 0,0 1 0,0-1 0,0 1 0,0-1 0,0 0 0,0 1 0,0-1 0,0 1 0,0-1 0,-1 1 0,1-1 0,0 0 0,0 1 0,-1-1 0,1 1 0,0-1 0,-1 1 0,1-1 0,-1 1 0,1 0 0,-1-1 0,0 0 0,1 0 0,-1 0 0,0 0 0,0 1 0,0-1 0,0 0 0,0 0 0,0 1 0,0-1 0,0 1 0,0-1 0,0 1 0,0-1 0,0 1 0,0 0 0,-1 0 0,1-1 0,0 1 0,0 0 0,0 0 0,0 0 0,-1 0 0,1 0 0,0 1 0,0-1 0,0 0 0,0 0 0,0 1 0,0-1 0,-2 2 0,1-2 0,-1 1 0,1 0 0,0 0 0,0 0 0,0 1 0,0-1 0,1 1 0,-1-1 0,0 1 0,1-1 0,-1 1 0,0 0 0,1 0 0,-2 2 0,-10 20 0,11-21 0,-1 1 0,1 0 0,0-1 0,0 1 0,1 0 0,-1 0 0,-1 8 0,2-6 23,-1 1-1,0-1 0,-1 0 0,1 0 1,-6 8-1,-7 19-1521,14-27-5327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9:41.967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0 8 24575,'0'-1'0,"0"-1"0,0-2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9:45.676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35 8 24575,'8'1'0,"-1"0"0,1 1 0,-1 0 0,1 1 0,-1 0 0,0 0 0,10 6 0,11 4 0,-19-8 0,-11-2 0,-21-1 0,-37-7 0,42 4 0,14 1 0,1 0 0,-1 0 0,1-1 0,-1 1 0,1-1 0,-1 0 0,1 0 0,-6-2 0,9 2 0,0 0 0,1 0 0,-1 0 0,0 0 0,1 0 0,0 0 0,-1 1 0,1-1 0,-1 0 0,1 0 0,0 0 0,0 1 0,-1-1 0,1 0 0,0 1 0,0-1 0,0 1 0,0-1 0,0 1 0,1-1 0,20-13 0,-9 4 0,-9 8 0,-3 13 0,0-5 0,-1-4-50,0 0-1,0 0 1,0 0-1,0-1 0,0 1 1,0 0-1,1 0 1,-1 0-1,1 0 1,0-1-1,-1 1 0,1 0 1,0 0-1,0-1 1,0 1-1,0-1 1,0 1-1,0-1 0,0 1 1,1-1-1,-1 0 1,1 0-1,-1 1 1,1-1-1,-1 0 1,4 1-1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9:46.902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4 0 24575,'-1'0'0,"-1"0"0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30:18.190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42 143 24575,'-1'-20'0,"1"12"0,-1 0 0,1 1 0,0-1 0,1 0 0,0 1 0,0-1 0,1 1 0,-1-1 0,2 1 0,5-14 0,-22 74 0,12-41 0,-8 21 0,10-32 0,0 0 0,-1-1 0,1 1 0,0 0 0,0-1 0,-1 1 0,1 0 0,0-1 0,-1 1 0,1-1 0,0 1 0,-1-1 0,1 1 0,-1-1 0,1 1 0,-1-1 0,1 1 0,-1-1 0,0 1 0,1-1 0,-1 0 0,1 1 0,-1-1 0,0 0 0,1 0 0,-1 0 0,0 1 0,1-1 0,-1 0 0,0 0 0,0 0 0,1 0 0,-1 0 0,0 0 0,-1-1 0,1 1 0,0-1 0,1 0 0,-1 0 0,0 0 0,0 0 0,0 0 0,1 0 0,-1 0 0,1 0 0,-1 0 0,1 0 0,-1 0 0,1 0 0,-1-1 0,1 1 0,0 0 0,0 0 0,-1 0 0,1-1 0,0 1 0,0 0 0,0 0 0,1-1 0,-1 1 0,0 0 0,0 0 0,1 0 0,-1-1 0,1 0 0,0-2 0,0 0 0,1-1 0,-1 1 0,1 0 0,0 0 0,0 1 0,3-6 0,9-10 0,-10 13 0,0 0 0,0 1 0,1 0 0,-1 0 0,7-5 0,-10 9 0,1 0 0,-1 0 0,1 0 0,0 0 0,0 0 0,-1 0 0,1 1 0,0-1 0,0 1 0,0-1 0,-1 1 0,1 0 0,0 0 0,0-1 0,0 1 0,0 1 0,0-1 0,0 0 0,0 0 0,-1 1 0,1-1 0,0 1 0,2 0 0,-3 0 0,0 0 0,0 1 0,0-1 0,0 0 0,0 0 0,-1 0 0,1 0 0,-1 1 0,1-1 0,-1 0 0,1 1 0,-1-1 0,1 0 0,-1 1 0,0-1 0,0 0 0,0 1 0,0-1 0,0 1 0,0-1 0,0 0 0,0 1 0,-1 2 0,-8 33 0,3-17-66,6-16-27,-1 0 0,0 0 0,0 0 0,0 0 1,0 0-1,-1 0 0,1-1 0,-1 1 1,0-1-1,0 1 0,-1-1 0,1 0 1,-6 6-1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3:18.904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1 0 24575,'-1'1'0,"1"1"0,0-1 0,1 0 0,-1 0 0,0 0 0,0 0 0,0 0 0,1 0 0,-1 1 0,0-1 0,1 0 0,-1 0 0,1 0 0,0 0 0,-1 0 0,1 0 0,0-1 0,-1 1 0,1 0 0,0 0 0,0 0 0,0-1 0,0 1 0,0 0 0,0-1 0,0 1 0,0-1 0,1 1 0,35 4 0,-7-1 0,-29-3 0,0-1 0,0 1 0,-1 0 0,1 0 0,0 0 0,-1 0 0,1 0 0,-1 0 0,1 0 0,-1 0 0,1 0 0,-1 0 0,0 1 0,0-1 0,1 0 0,-1 0 0,0 2 0,2 28 0,-1-20 0,-1-9 0,0 0 0,0 0 0,1 0 0,-1-1 0,0 1 0,1 0 0,-1 0 0,1-1 0,0 1 0,0 0 0,-1-1 0,1 1 0,0-1 0,0 1 0,1-1 0,-1 1 0,0-1 0,0 0 0,1 1 0,-1-1 0,1 0 0,-1 0 0,1 0 0,1 1 0,1-1 0,-1 0 0,1-1 0,-1 1 0,1-1 0,-1 0 0,1 0 0,0 0 0,-1 0 0,1 0 0,-1-1 0,1 0 0,3-1 0,-6 2 0,1 0 0,-1-1 0,0 1 0,0-1 0,0 1 0,0-1 0,0 1 0,0-1 0,0 0 0,0 1 0,0-1 0,0 0 0,0 0 0,0 0 0,0 0 0,-1 0 0,1 0 0,0 0 0,-1 0 0,1 0 0,-1 0 0,1 0 0,-1-1 0,1 1 0,-1-1 0,1-35 0,-1 33 0,-1 0 0,1 0 0,0 0 0,0 0 0,1 0 0,-1 0 0,2-4 0,-1 7 0,-1 0 0,1 0 0,0 1 0,0-1 0,0 0 0,0 0 0,0 1 0,0-1 0,0 0 0,0 1 0,0-1 0,1 1 0,-1 0 0,0-1 0,0 1 0,0 0 0,1 0 0,-1 0 0,0-1 0,0 1 0,0 1 0,1-1 0,-1 0 0,0 0 0,2 1 0,-1-1 0,-1 0 0,0 0 0,0 0 0,0 0 0,0 1 0,1-1 0,-1 0 0,0 1 0,0-1 0,0 1 0,0-1 0,0 1 0,0 0 0,0-1 0,0 1 0,0 0 0,0 0 0,0-1 0,-1 1 0,1 0 0,0 0 0,-1 0 0,1 0 0,0 0 0,-1 0 0,1 0 0,0 2 0,-1 93 0,-1-73 0,0 1 0,2-1 0,0 1 0,2-1 0,0 1 0,2-1 0,10 31 0,-8-107 0,-7-99 0,0 152 0,0 0 0,0 0 0,0 0 0,0 0 0,0 0 0,0-1 0,0 1 0,0 0 0,0 0 0,0 0 0,0 0 0,0 0 0,0 0 0,0 0 0,0-1 0,0 1 0,1 0 0,-1 0 0,0 0 0,0 0 0,0 0 0,0 0 0,0 0 0,0 0 0,0 0 0,0 0 0,1 0 0,-1 0 0,0 0 0,0 0 0,0 0 0,0 0 0,0-1 0,0 1 0,0 0 0,1 0 0,-1 0 0,0 0 0,0 0 0,0 1 0,0-1 0,0 0 0,0 0 0,0 0 0,1 0 0,-1 0 0,0 0 0,0 0 0,0 0 0,0 0 0,0 0 0,0 0 0,0 0 0,0 0 0,0 0 0,1 0 0,-1 1 0,0-1 0,0 0 0,0 0 0,11 9 0,9 13 0,-16-18 0,6 8 0,-1-1 0,-1 1 0,1 1 0,9 21 0,-16-30 0,0 1 0,-1-1 0,0 1 0,0 0 0,0 0 0,-1 0 0,1-1 0,-1 1 0,0 0 0,0 0 0,-1 0 0,0-1 0,0 1 0,0 0 0,0 0 0,-1-1 0,1 1 0,-4 5 0,-24 44 0,17-34 0,1 2 0,-12 30 0,19-124 0,3 11 0,3-62 0,-2 123 0,-1-1 0,1 1 0,0 0 0,0 0 0,0-1 0,0 1 0,0 0 0,0-1 0,0 1 0,0 0 0,0 0 0,0-1 0,0 1 0,0 0 0,1 0 0,-1-1 0,0 1 0,0 0 0,0 0 0,0-1 0,0 1 0,0 0 0,1 0 0,-1 0 0,0-1 0,0 1 0,0 0 0,1 0 0,-1 0 0,0-1 0,0 1 0,1 0 0,-1 0 0,0 0 0,0 0 0,1 0 0,-1 0 0,0 0 0,8 8 0,5 16 0,-6-6 0,-1 1 0,-1 0 0,-1 0 0,0 0 0,-1 0 0,0 28 0,-21 49 0,18-96 0,0 0 0,0 0 0,0 0 0,0 0 0,0 0 0,0 1 0,0-1 0,0 0 0,0 0 0,0 0 0,0 0 0,0 0 0,0 0 0,0 0 0,0 0 0,0 0 0,0 0 0,0 0 0,0 1 0,0-1 0,0 0 0,0 0 0,0 0 0,-1 0 0,1 0 0,0 0 0,0 0 0,0 0 0,0 0 0,0 0 0,0 0 0,0 0 0,0 0 0,0 0 0,0 0 0,0 0 0,-1 0 0,1 0 0,0 0 0,0 0 0,0 0 0,0 0 0,0 0 0,0 0 0,0 0 0,0 0 0,0 0 0,0 0 0,-1 0 0,1 0 0,0 0 0,0 0 0,0 0 0,0 0 0,0 0 0,0 0 0,0 0 0,0 0 0,0-1 0,0 1 0,0 0 0,0 0 0,0 0 0,0 0 0,0 0 0,0 0 0,-1 0 0,-5-10 0,-5-10 0,1-12 0,2 1 0,1-1 0,-4-34 0,5 26 0,-18-74 0,24 112 0,-11-31 0,11 32 0,-1-1 0,0 0 0,1 1 0,-1-1 0,0 0 0,0 1 0,0-1 0,0 1 0,0-1 0,-1 1 0,1 0 0,0-1 0,-1 1 0,-2-2 0,4 3 0,-1 1 0,0-1 0,0 0 0,1 0 0,-1 0 0,0 1 0,1-1 0,-1 0 0,0 1 0,1-1 0,-1 1 0,0-1 0,1 1 0,-1-1 0,1 1 0,-1-1 0,1 1 0,-1-1 0,1 1 0,-1 0 0,1-1 0,0 1 0,-1 0 0,1-1 0,0 1 0,0 0 0,-1 1 0,-8 24 0,8-22 0,-4 9 0,2 1 0,0 0 0,1 0 0,0 1 0,1-1 0,0 0 0,1 1 0,3 14 0,-4-28 0,1 0 0,0-1 0,-1 1 0,1 0 0,0 0 0,-1-1 0,1 1 0,-1 0 0,1-1 0,-1 1 0,0-1 0,1 1 0,-1-1 0,1 1 0,-1-1 0,0 1 0,0-1 0,1 0 0,-1 1 0,0-1 0,0 0 0,1 1 0,-1-1 0,0 0 0,-1 0 0,1 0 0,-1 1 0,1-1 0,0 1 0,-1-1 0,1 1 0,0 0 0,-1-1 0,1 1 0,0 0 0,0 0 0,0 0 0,-1 0 0,1 0 0,0 0 0,0 0 0,-1 2 0,1 0 0,-1 0 0,-1 0 0,1-1 0,0 1 0,-1 0 0,1-1 0,-1 1 0,0-1 0,0 0 0,-5 3 0,-20 18 0,21-11 25,0 1 1,1-1-1,0 1 0,-6 24 0,-11 22-1516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3:26.815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319 162 24575,'-3'-2'0,"-1"0"0,0 1 0,1-1 0,-1 1 0,0-1 0,0 1 0,0 0 0,-5 0 0,-14-4 0,15 1 0,-2 1 0,0-1 0,0-1 0,0 0 0,-10-7 0,24 11 0,0 0 0,0-1 0,0 2 0,0-1 0,0 0 0,0 1 0,7 0 0,-10-1 0,0 1 0,0 0 0,0 0 0,0 0 0,0 0 0,0 0 0,1 0 0,-1 1 0,0-1 0,0 0 0,0 0 0,0 1 0,0-1 0,0 1 0,0-1 0,0 1 0,0-1 0,0 1 0,0 0 0,0-1 0,-1 1 0,1 0 0,0 0 0,0 0 0,-1 0 0,1-1 0,0 1 0,0 2 0,-1-1 0,0-1 0,0 1 0,0 0 0,0-1 0,-1 1 0,1 0 0,-1-1 0,1 1 0,-1 0 0,1-1 0,-1 1 0,0-1 0,0 0 0,0 1 0,0-1 0,0 0 0,0 1 0,0-1 0,0 0 0,-3 2 0,-58 46 0,37-31 0,19-14 0,1 0 0,0 1 0,-1-1 0,1 1 0,1 0 0,-1 0 0,1 1 0,0-1 0,-4 8 0,7-11 0,0 0 0,0 0 0,0 0 0,-1 0 0,1 0 0,0-1 0,-1 1 0,1 0 0,-1-1 0,0 1 0,-2 1 0,4-3 0,-1 0 0,1 0 0,0 0 0,0 0 0,0 0 0,-1 0 0,1 0 0,0 0 0,0 0 0,0 1 0,-1-1 0,1 0 0,0-1 0,0 1 0,0 0 0,-1 0 0,1 0 0,0 0 0,0 0 0,-1 0 0,1 0 0,0 0 0,0 0 0,0 0 0,0 0 0,-1-1 0,1 1 0,0 0 0,0 0 0,0 0 0,0 0 0,0 0 0,-1-1 0,1 1 0,0 0 0,0 0 0,0-1 0,-2-17 0,4 11 0,0 0 0,0 0 0,0 0 0,1 0 0,0 0 0,1 1 0,-1-1 0,1 1 0,1 0 0,5-7 0,-5 6 0,1-1 0,-1 0 0,0 0 0,-1 0 0,6-15 0,-14 32 0,-1-1 0,1 0 0,-2 0 0,1 0 0,-1-1 0,-9 10 0,-7 9 0,20-22 0,-1-1 0,1 0 0,0 0 0,0 1 0,1-1 0,-1 1 0,1 0 0,0 0 0,-1-1 0,0 9 0,2-10 0,-1 2 0,0-1 0,-1 1 0,1 0 0,-1-1 0,0 0 0,0 1 0,0-1 0,-3 4 0,4-6 0,1 0 0,-1-1 0,1 1 0,-1 0 0,0-1 0,1 1 0,-1 0 0,0-1 0,0 1 0,1-1 0,-1 1 0,0-1 0,0 1 0,0-1 0,0 0 0,1 0 0,-1 1 0,0-1 0,0 0 0,0 0 0,0 0 0,0 0 0,0 0 0,0 0 0,0 0 0,1 0 0,-1 0 0,0 0 0,0 0 0,0-1 0,0 1 0,0 0 0,0-1 0,1 1 0,-1-1 0,0 1 0,0-1 0,1 1 0,-1-1 0,0 1 0,0-2 0,0 1 0,0-1 0,0 1 0,0-1 0,0 1 0,1-1 0,-1 0 0,1 1 0,-1-1 0,1 0 0,-1 0 0,1 1 0,0-1 0,0 0 0,0 0 0,0 1 0,0-1 0,0 0 0,1 1 0,-1-1 0,0 0 0,1 0 0,0 1 0,-1-1 0,1 1 0,1-3 0,1-2 0,0 1 0,0-1 0,1 1 0,-1 0 0,9-9 0,-12 14 0,0 0 0,0 0 0,0 0 0,0 0 0,0 0 0,0 0 0,1-1 0,-1 1 0,0 0 0,0 0 0,0 0 0,0 0 0,0 0 0,0 0 0,0 0 0,1 0 0,-1 0 0,0 0 0,0 0 0,0 0 0,0 0 0,0-1 0,0 1 0,1 0 0,-1 0 0,0 0 0,0 0 0,0 0 0,0 0 0,0 0 0,1 1 0,-1-1 0,0 0 0,0 0 0,0 0 0,0 0 0,0 0 0,1 0 0,-1 0 0,0 0 0,0 0 0,0 0 0,0 0 0,0 0 0,0 0 0,0 1 0,0-1 0,1 0 0,1 11 0,-4 28 0,0-17 0,-1 14 0,-4-20 0,6-15 0,1-1 0,0 0 0,-1 0 0,1 0 0,-1 0 0,1 1 0,0-1 0,-1 0 0,1 0 0,-1 0 0,1 0 0,-1 0 0,1 0 0,0 0 0,-1 0 0,1 0 0,-1 0 0,1 0 0,0-1 0,-1 1 0,1 0 0,-1 0 0,1 0 0,0 0 0,-1-1 0,1 1 0,0 0 0,-1 0 0,1-1 0,0 1 0,-1 0 0,1-1 0,0 1 0,0 0 0,-1-1 0,-1-3 0,1-1 0,0 1 0,-1-1 0,2 1 0,-1-1 0,0 1 0,1-1 0,0 0 0,0 1 0,0-1 0,1 1 0,1-6 0,-1-7 0,1 9 0,0 0 0,0 0 0,1 0 0,0 0 0,0 0 0,1 1 0,0-1 0,0 1 0,1 0 0,0 1 0,6-8 0,18-29 0,-23 35 0,0 0 0,0 0 0,0 1 0,1 0 0,0 1 0,15-11 0,7-7 0,-28 23 0,0 0 0,0 0 0,0 0 0,0 1 0,0-1 0,0 0 0,0 0 0,-1 0 0,1-1 0,0 1 0,0 0 0,-1 0 0,1 0 0,-1 0 0,1-1 0,-1 1 0,0 0 0,1-1 0,-1 1 0,0 0 0,0 0 0,0-1 0,0 1 0,0-2 0,-1 2 0,0 0 0,0 0 0,0 0 0,0 0 0,0 0 0,0 1 0,0-1 0,0 0 0,0 1 0,0-1 0,-1 1 0,1-1 0,0 1 0,0-1 0,-1 1 0,1 0 0,0 0 0,-1 0 0,1 0 0,0 0 0,-1 0 0,1 0 0,0 0 0,-2 0 0,-6 1 0,6-1 0,-1 0 0,1 0 0,0 0 0,-1 0 0,1 1 0,0 0 0,-1 0 0,-3 1 0,5-1 0,0 1 0,1-1 0,-1 1 0,0 0 0,1-1 0,0 1 0,-1 0 0,1 0 0,0 0 0,0 0 0,0 0 0,0 0 0,0 0 0,-1 4 0,-3 8-93,4-10-48,0 0 0,-1 1-1,1-1 1,-1 0-1,0 0 1,-1 0 0,1 0-1,-6 6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3:35.522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183 533 24575,'1'-7'0,"-1"0"0,-1-1 0,1 1 0,-1 0 0,0 0 0,-4-10 0,4 14 0,0 1 0,-1-1 0,0 1 0,1-1 0,-1 1 0,0-1 0,0 1 0,0 0 0,-1 0 0,1 0 0,0 0 0,-1 0 0,1 1 0,-1-1 0,0 1 0,1-1 0,-6 0 0,-70-46 0,75 47 0,0 0 0,0 0 0,1 0 0,-1-1 0,0 1 0,1-1 0,0 0 0,-1 1 0,1-1 0,0 0 0,0 0 0,0-1 0,0 1 0,-2-4 0,2 1 0,0 0 0,0 0 0,1 0 0,0-1 0,0 1 0,0 0 0,1-7 0,-1 0 0,-2-8 0,2 0 0,0 0 0,1 0 0,1 0 0,0 0 0,2 0 0,7-28 0,-9 45 0,0-1 0,0 0 0,0 1 0,1-1 0,-1 1 0,1-1 0,0 1 0,0 0 0,0 0 0,1 0 0,-1 0 0,1 0 0,4-4 0,6-9 0,-11 14 0,0-1 0,0 1 0,0 0 0,0-1 0,0 1 0,0 0 0,0 0 0,0 1 0,4-3 0,-1 1 0,-1 0 0,1 1 0,0 0 0,0 0 0,0 0 0,1 0 0,-1 1 0,0 0 0,1 0 0,-1 0 0,1 1 0,-1-1 0,1 1 0,-1 1 0,1-1 0,-1 1 0,0 0 0,1 0 0,-1 0 0,6 3 0,-2 0 0,16 10 0,-22-4 0,-16 4 0,5-8 0,0 2 0,1-1 0,0 1 0,0 0 0,0 1 0,1 0 0,-7 13 0,-22 28 0,34-46 0,0-1 0,0 0 0,0 0 0,0 0 0,1 0 0,-1 1 0,1-1 0,0 0 0,0 4 0,-1-5 0,1 0 0,0-1 0,0 1 0,0-1 0,0 1 0,0 0 0,0-1 0,1 1 0,-1-1 0,1 1 0,-1 0 0,1-1 0,-1 1 0,1-1 0,0 0 0,-1 1 0,1-1 0,0 1 0,2 0 0,-3-1 0,1-1 0,-1 0 0,1 0 0,-1 0 0,1 0 0,0-1 0,-1 1 0,1 0 0,-1 0 0,1 0 0,-1 0 0,1-1 0,-1 1 0,1 0 0,-1 0 0,1-1 0,-1 1 0,1 0 0,-1-1 0,1 1 0,-1 0 0,0-1 0,1 1 0,-1-1 0,0 1 0,1-1 0,-1 1 0,0-1 0,1 1 0,-1-1 0,0 1 0,0-1 0,0 1 0,0-1 0,0 0 0,1 1 0,-1-1 0,0 0 0,3-31 0,-2 21 0,1 0 0,1-1 0,0 1 0,1-1 0,6-12 0,-8 19 0,0 1 0,0 0 0,1 0 0,0 0 0,-1 1 0,2-1 0,-1 1 0,0-1 0,1 1 0,-1 0 0,1 0 0,0 1 0,5-4 0,25-5 0,-18 11 0,-16 0 0,0 0 0,0 1 0,1-1 0,-1 0 0,0 1 0,0-1 0,0 0 0,0 1 0,0-1 0,1 0 0,-1 1 0,0-1 0,0 1 0,0-1 0,0 0 0,0 1 0,0-1 0,0 0 0,0 1 0,-1-1 0,1 1 0,0-1 0,0 0 0,0 1 0,0-1 0,0 0 0,-1 1 0,1-1 0,0 0 0,0 1 0,0-1 0,-1 0 0,1 0 0,0 1 0,0-1 0,-1 0 0,0 1 0,0 0-85,0 1 0,-1-1-1,1 1 1,-1-1 0,1 0-1,-1 1 1,1-1 0,-1 0-1,0 0 1,0 0 0,0-1-1,1 1 1,-1 0 0,0-1-1,-3 2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2:31.167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0 214 24575,'1'-6'0,"0"0"0,1 0 0,-1 0 0,1 0 0,1 1 0,-1-1 0,1 1 0,0-1 0,0 1 0,1 0 0,-1 0 0,7-6 0,14-24 0,-19 25 0,2 0 0,0 0 0,0 1 0,0 0 0,1 0 0,13-9 0,9-3-1365,-22 16-5461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2:32.383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0 34 24575,'18'-27'0,"-8"20"0,-10 8 0,1-1 0,-1 1 0,0-1 0,1 1 0,-1-1 0,0 1 0,0 0 0,0-1 0,1 1 0,-1-1 0,0 1 0,0 0 0,0-1 0,0 1 0,0 0 0,0-1 0,0 1 0,-1-1 0,1 1 0,0 0 0,0-1 0,0 1 0,-1-1 0,1 2 0,-7 20 0,5-18 0,0 0 0,1 0 0,-1 1 0,1-1 0,0 1 0,1-1 0,-1 1 0,1-1 0,0 6 0,0-9 0,0-1 0,1 1 0,-1-1 0,1 1 0,-1-1 0,1 1 0,-1-1 0,1 1 0,0-1 0,-1 0 0,1 1 0,-1-1 0,1 0 0,0 1 0,-1-1 0,1 0 0,0 0 0,-1 0 0,1 1 0,0-1 0,0 0 0,-1 0 0,1 0 0,0 0 0,-1 0 0,1 0 0,0-1 0,-1 1 0,1 0 0,0 0 0,-1 0 0,1-1 0,0 1 0,-1 0 0,1-1 0,0 1 0,-1 0 0,1-1 0,0 0 0,29-17 0,-28 17 0,2-1-1365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3:42.286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98 315 24575,'1'0'0,"-1"-1"0,1 1 0,-1-1 0,1 1 0,-1-1 0,1 1 0,-1-1 0,0 0 0,1 1 0,-1-1 0,0 0 0,1 1 0,-1-1 0,0 0 0,0 1 0,0-1 0,0 0 0,1 0 0,-1 1 0,0-1 0,0 0 0,0 0 0,-1 0 0,1-25 0,0 22 0,-1-3 0,0 0 0,-1 0 0,0 0 0,0 0 0,-5-11 0,-1-8 0,35 192 0,-24-150 0,-3-15 0,0 0 0,0 1 0,1-1 0,-1 0 0,0 1 0,1-1 0,-1 0 0,1 1 0,-1-1 0,1 0 0,0 0 0,0 0 0,0 1 0,-1-1 0,1 0 0,0 0 0,0 0 0,0 0 0,2 1 0,5-6 0,-2-14 0,-3-22 0,-1-50 0,-2 57 0,3 35 0,6 10 0,5 14 0,32 52 0,-51-107 0,0 11 0,-2-9 0,7 27 0,-1-1 0,1 1 0,0 0 0,0-1 0,0 1 0,0-1 0,0 1 0,-1-1 0,1 1 0,0-1 0,0 1 0,-1 0 0,1-1 0,0 1 0,-1 0 0,1-1 0,0 1 0,-1 0 0,1-1 0,-1 1 0,1 0 0,-1 0 0,1-1 0,0 1 0,-1 0 0,1 0 0,-1 0 0,1 0 0,-1 0 0,1 0 0,-1-1 0,1 1 0,-1 0 0,1 0 0,-2 1 0,2-1 0,-1 1 0,0 0 0,0-1 0,1 1 0,-1 0 0,0 0 0,1 0 0,-1 0 0,1-1 0,-1 1 0,1 0 0,0 0 0,-1 0 0,1 0 0,0 0 0,-1 0 0,1 0 0,0 0 0,0 0 0,0 0 0,0 2 0,1 30 0,0-22 0,0 4 0,-1 14 0,-2-21 0,-3-9 0,2-2 0,1 1 0,-1 0 0,0 0 0,-1 0 0,1 1 0,0-1 0,0 0 0,-1 1 0,1 0 0,-1 0 0,1 0 0,-1 1 0,1-1 0,-1 1 0,0-1 0,-5 2 0,5-1 0,0 0 0,-1-1 0,1 1 0,0-1 0,-1 0 0,1 0 0,0 0 0,0-1 0,-6-2 0,8 2 0,-1-1 0,0 1 0,1-1 0,-1 0 0,1 0 0,0 0 0,0 0 0,0 0 0,1 0 0,-1 0 0,1-1 0,-1 1 0,1-1 0,-1-3 0,0-2 0,0-1 0,0 1 0,1-1 0,-1-11 0,1-24 0,-1 30 0,2-1 0,0 1 0,0 0 0,2 0 0,2-15 0,-2 25 0,0 1 0,0 0 0,0 0 0,1 0 0,-1 0 0,1 0 0,0 0 0,0 1 0,0-1 0,1 1 0,6-5 0,-7 5 0,-1 1 0,1 0 0,0 0 0,0 1 0,1-1 0,-1 0 0,0 1 0,0 0 0,1 0 0,-1 0 0,1 0 0,-1 0 0,1 1 0,-1 0 0,1 0 0,3 0 0,-38 24 0,27-22 0,0 1 0,0-1 0,0 1 0,0 0 0,1 0 0,-1 1 0,1-1 0,0 1 0,0 0 0,0 0 0,0 0 0,1 0 0,-1 0 0,1 0 0,0 1 0,1-1 0,-3 7 0,1 4 0,1 0 0,0 1 0,1-1 0,2 17 0,-1-25 0,-1 0 0,0 1 0,0 0 0,-1 0 0,-2 8 0,2-8 0,0-1 0,0 1 0,1 0 0,-1 11 0,1-9 0,-3-13 0,-2-19 0,6-20-341,1 0 0,2 0-1,9-41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5:32:54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 1184 24575,'-12'315'0,"3"120"0,11-278 0,-1-141 0,1 0 0,0 0 0,1 0 0,1 0 0,10 23 0,45 91 0,-28-72 0,-4-7 0,-27-51 0,0 0 0,1 0 0,-1 0 0,0 0 0,0 0 0,0 0 0,0 0 0,0 0 0,0 0 0,0 0 0,0 0 0,0 1 0,0-1 0,0 0 0,0 0 0,0 0 0,0 0 0,1 0 0,-1 0 0,0 0 0,0 1 0,0-1 0,0 0 0,0 0 0,0 0 0,0 0 0,0 0 0,0 0 0,0 0 0,0 1 0,-1-1 0,1 0 0,0 0 0,0 0 0,0 0 0,0 0 0,0 0 0,0 0 0,0 0 0,0 1 0,0-1 0,0 0 0,0 0 0,0 0 0,0 0 0,-1 0 0,1 0 0,0 0 0,0 0 0,0 0 0,0 0 0,0 0 0,0 0 0,0 0 0,0 0 0,-1 0 0,1 0 0,0 0 0,0 0 0,0 0 0,0 0 0,0 0 0,0 0 0,0 0 0,-1 0 0,1 0 0,0 0 0,0 0 0,-13-6 0,-11-13 0,4-5 0,12 15 0,1 0 0,-1 0 0,0 1 0,-13-9 0,21 17 0,0 0 0,0 0 0,0 0 0,0-1 0,0 1 0,0 0 0,0 0 0,0 0 0,0 0 0,0 0 0,0 0 0,0 0 0,0 0 0,0 0 0,0 0 0,0 0 0,0 0 0,-1 0 0,1 0 0,0 0 0,0 0 0,0 0 0,0 0 0,0 0 0,0 0 0,0 0 0,0 0 0,0 0 0,-1 0 0,1 0 0,0 0 0,0 0 0,0 0 0,0 0 0,0 0 0,0 0 0,0 0 0,0 0 0,0 0 0,0 0 0,0 0 0,-1 0 0,1 0 0,0 0 0,0 0 0,0 0 0,0 0 0,0 0 0,0 0 0,0 0 0,0 0 0,0 1 0,0-1 0,0 0 0,0 0 0,0 0 0,0 0 0,0 0 0,0 0 0,0 0 0,0 0 0,0 0 0,0 0 0,0 1 0,0-1 0,2 10 0,9 13 0,-10-21 0,4 11 0,0 0 0,-1 0 0,0 0 0,-1 1 0,0-1 0,-2 1 0,1 0 0,-1 0 0,-2 14 0,1-18 0,0-1 0,1 1 0,-1-1 0,2 0 0,0 1 0,0-1 0,0 0 0,7 15 0,3 2 0,23 36 0,-11-17 0,-2 0 0,17 49 0,-32-75 0,-4-8 0,-1-1 0,-1 1 0,0 0 0,0 1 0,-1-1 0,0 0 0,-3 14 0,1 14 0,1-13 0,2 26 0,-1-49 0,1 0 0,-1-1 0,1 1 0,0 0 0,0 0 0,0 0 0,0-1 0,0 1 0,1 0 0,-1-1 0,1 1 0,0-1 0,0 0 0,2 3 0,11 10 0,-2 0 0,0 1 0,18 27 0,-30-42 0,0 1 0,0-1 0,1 0 0,-1 0 0,1 0 0,-1 0 0,1 0 0,-1-1 0,1 1 0,0 0 0,-1-1 0,1 1 0,0-1 0,-1 1 0,1-1 0,0 0 0,0 0 0,2 0 0,39-2 0,-23 1 0,-12 1 0,-5 0 0,0 0 0,-1 0 0,1 0 0,0 0 0,0 0 0,0 1 0,0-1 0,0 1 0,-1 0 0,4 1 0,-5-1 0,0 0 0,0 0 0,0 0 0,0 1 0,0-1 0,0 0 0,-1 1 0,1-1 0,-1 0 0,1 1 0,-1-1 0,1 1 0,-1-1 0,0 1 0,1-1 0,-1 1 0,0-1 0,0 1 0,0-1 0,0 1 0,0-1 0,-1 2 0,0 12 0,1-4 0,0 0 0,-1 0 0,0 0 0,-1-1 0,-4 15 0,5-23 0,0 1 0,0-1 0,1 1 0,-1-1 0,1 1 0,0-1 0,0 1 0,0 0 0,0-1 0,0 1 0,0-1 0,1 1 0,-1-1 0,1 1 0,0-1 0,-1 1 0,1-1 0,1 1 0,-1-1 0,2 3 0,2 2 0,0-1 0,1 0 0,0 0 0,13 10 0,-13-12 0,0 1 0,0 0 0,0 1 0,-1-1 0,0 1 0,5 7 0,-8-9 0,0-1 0,1 0 0,0 0 0,-1 0 0,1 0 0,0 0 0,0-1 0,0 1 0,1-1 0,-1 0 0,0 0 0,1 0 0,0 0 0,-1-1 0,1 0 0,0 1 0,0-1 0,0-1 0,4 2 0,9-1 0,1 0 0,-1 0 0,21-3 0,3 0 0,-35 2 0,0 0 0,0-1 0,0 1 0,-1-1 0,1 0 0,0 0 0,7-4 0,-11 5 0,0-1 0,-1 0 0,1 0 0,-1 0 0,1 0 0,-1 0 0,0-1 0,1 1 0,-1 0 0,0-1 0,0 1 0,0-1 0,0 1 0,0-1 0,0 1 0,0-1 0,0 0 0,-1 1 0,1-1 0,-1 0 0,1 0 0,-1 1 0,0-1 0,1 0 0,-1 0 0,0-3 0,0-5 0,-1 1 0,1-1 0,-1 1 0,-1-1 0,0 1 0,0 0 0,-1-1 0,0 1 0,-1 1 0,-5-12 0,-8-15 0,1-2 0,1 0 0,3 0 0,1-1 0,1-1 0,-6-58 0,14 83 0,-1-1 0,0 0 0,-1 1 0,-1-1 0,0 1 0,-1 0 0,-9-14 0,-120-279 0,64 132 0,19 42 0,47 114 0,0 1 0,1-1 0,2 0 0,0-1 0,0-26 0,1 30 0,0 0 0,-1 0 0,-1 0 0,-1 0 0,-8-23 0,7 23 0,1 0 0,0 0 0,0 0 0,2 0 0,-1-22 0,3 36 0,1 0 0,-1 0 0,1 1 0,-1-1 0,1 0 0,0 1 0,0-1 0,0 0 0,0 1 0,0-1 0,0 1 0,0 0 0,0-1 0,1 1 0,-1 0 0,1 0 0,-1 0 0,1 0 0,-1 0 0,1 0 0,1-1 0,41-16 0,-37 16 0,2 0 0,1 1 0,0 0 0,0 1 0,0 0 0,0 0 0,0 1 0,-1 1 0,1-1 0,15 6 0,8 0 0,26 4 0,76 24 0,-112-28 0,0 2 0,0 1 0,-2 0 0,1 2 0,-1 0 0,23 19 0,-42-30 0,0 1 0,0 0 0,0 0 0,0 0 0,0 0 0,0 0 0,-1 1 0,1-1 0,-1 0 0,0 1 0,1-1 0,-1 1 0,0 0 0,0-1 0,-1 1 0,1 0 0,-1-1 0,1 1 0,-1 0 0,0 0 0,0-1 0,0 1 0,0 0 0,-1 0 0,1-1 0,-1 1 0,1 0 0,-1-1 0,0 1 0,-2 2 0,-3 8 0,-1 0 0,0-1 0,-1 0 0,-17 19 0,5-5 0,-8 14 0,-46 88 0,71-118 0,0 1 0,1-1 0,1 1 0,-1 0 0,2 0 0,0-1 0,0 1 0,3 17 0,-2-8 0,1-11 0,-1 0 0,1 0 0,0 0 0,1 0 0,0 0 0,1-1 0,-1 0 0,2 1 0,7 11 0,9 9 0,28 30 0,-18-22 0,39 43 0,-69-77 0,0 0 0,-1 0 0,1 0 0,-1 1 0,1-1 0,-1 0 0,0 0 0,0 1 0,0-1 0,-1 0 0,1 0 0,-1 1 0,0-1 0,-1 3 0,0 5 0,1-5 0,-27 204 0,24-162 0,2 0 0,6 67 0,-3-108 0,-1 0 0,2 0 0,-1 1 0,1-1 0,0 0 0,0 0 0,1-1 0,4 9 0,-5-12 0,0 0 0,0 0 0,1-1 0,-1 1 0,1 0 0,-1-1 0,1 0 0,0 1 0,0-1 0,0 0 0,0-1 0,0 1 0,1 0 0,-1-1 0,0 0 0,1 0 0,-1 0 0,5 1 0,82 10 0,-60-9 0,0 1 0,0 1 0,50 16 0,-41 1 0,-34-19 0,-1 1 0,1-1 0,0-1 0,0 1 0,0-1 0,0 0 0,0 0 0,0 0 0,11 1 0,47 6 0,-1 3 0,74 24 0,-126-33 0,1-1 0,0-1 0,-1 1 0,17-1 0,-23-1 0,1 0 0,-1-1 0,1 1 0,0-1 0,-1 1 0,1-1 0,-1-1 0,0 1 0,1-1 0,-1 1 0,0-1 0,8-5 0,-11 5 0,0 0 0,1 0 0,-1 0 0,0 0 0,0-1 0,0 1 0,-1 0 0,1 0 0,0-1 0,-1 1 0,0 0 0,1-1 0,-1 1 0,0 0 0,0-1 0,0 1 0,0 0 0,-2-5 0,-9-45 0,10 49 0,-12-39 0,3 11 0,2 0 0,-9-56 0,14 45 0,-7-61 0,-2 39 0,-2-68 0,11 105 0,-1 1 0,-8-29 0,5 27 0,-5-48 0,9 64 0,0 0 0,0-1 0,-1 1 0,-1 1 0,0-1 0,0 1 0,-1 0 0,-1 0 0,0 0 0,-12-14 0,-24-40 0,36 54 0,1-1 0,0-1 0,1 1 0,0-1 0,1 0 0,0 0 0,-3-25 0,4 24 0,0 2 0,-1-1 0,0 0 0,-1 1 0,0 0 0,-1 0 0,-11-18 0,-10-14 0,2-1 0,2-1 0,2-1 0,-26-86 0,44 128 0,0-1 0,-1 0 0,1 1 0,-1 0 0,0 0 0,-1 0 0,1 0 0,-1 1 0,-6-5 0,-17-19 0,12 6 0,1 0 0,-23-49 0,25 45 0,-1 1 0,-23-33 0,33 53 0,-1 0 0,0 0 0,0 0 0,0 1 0,-1 0 0,1 0 0,-1 0 0,-10-4 0,12 6 0,1 1 0,-1-1 0,0 1 0,1 0 0,-1 0 0,0 0 0,0 1 0,0-1 0,0 1 0,0 0 0,0 0 0,0 0 0,0 0 0,0 1 0,0 0 0,-5 1 0,8-1 0,1 0 0,-1-1 0,0 1 0,0 0 0,1 0 0,-1 0 0,0 0 0,1 0 0,-1-1 0,1 1 0,-1 0 0,1 0 0,0 0 0,-1 1 0,1-1 0,0 0 0,0 0 0,0 0 0,-1 0 0,1 0 0,1 1 0,-1 31 0,1-21 0,0 57 0,3 0 0,3-1 0,3 0 0,3 0 0,3-1 0,3 0 0,3-2 0,3-1 0,2 0 0,3-2 0,41 61 0,149 193 0,-215-307 0,-1-1 0,1 1 0,-1 0 0,-1 0 0,1 0 0,-2 1 0,1-1 0,1 18 0,0-12 0,-3-11 0,0-1 0,0 1 0,-1-1 0,1 1 0,-1-1 0,0 1 0,0 4 0,0-7 0,0 0 0,-1 0 0,1 0 0,0 0 0,-1 0 0,1 0 0,-1 0 0,1 0 0,-1 0 0,0-1 0,1 1 0,-1 0 0,0 0 0,0 0 0,0-1 0,1 1 0,-1-1 0,0 1 0,0 0 0,0-1 0,0 1 0,0-1 0,0 0 0,0 1 0,0-1 0,0 0 0,0 0 0,-2 1 0,-97 10 0,69-9 0,30-1 0,0-1 0,0 1 0,0 0 0,0-1 0,0 1 0,0 0 0,0 0 0,0 0 0,0 0 0,0 0 0,1 0 0,-1 0 0,0 0 0,1 0 0,-1 0 0,1 1 0,-1-1 0,1 0 0,0 0 0,0 0 0,-1 1 0,1-1 0,0 0 0,0 0 0,0 1 0,0-1 0,0 0 0,1 3 0,3 38 0,5-17 0,-4-22 0,0-15 0,-2-6 0,-1 0 0,-1 0 0,-1 0 0,0-1 0,-2 1 0,-4-23 0,0 12 0,-2 1 0,-1 0 0,-16-34 0,-84-191 0,65 136 0,-47-151-164,-46-148-631,-251-714-1942,385 1121 2850,2 5 140,0 1 0,-1-1 0,1 1 0,-1 0 0,1 0 0,-1 0 0,-4-6 0,5 9-199,0-1 0,0 0-1,0 1 1,0-1 0,0 1 0,0 0-1,0-1 1,0 1 0,0 0 0,0-1 0,-1 1-1,1 0 1,0 0 0,0 0 0,0 0-1,0 0 1,0 0 0,-1 0 0,1 0-1,0 1 1,0-1 0,0 0 0,0 1-1,0-1 1,0 1 0,0-1 0,0 1-1,-1 0 1,-10 6-54,0 1 0,1 0 0,-1 0 0,2 1 0,-1 0 0,2 1 0,-11 13 0,3-3 0,2 1 0,-25 45 0,40-65 0,0-1 0,-1 1 0,1 0 0,0-1 0,-1 1 0,1-1 0,-1 1 0,1 0 0,-1-1 0,1 1 0,-1-1 0,1 0 0,-1 1 0,1-1 0,-1 1 0,0-1 0,1 0 0,-1 0 0,0 1 0,1-1 0,-1 0 0,0 0 0,1 0 0,-1 1 0,0-1 0,0 0 0,0 0 0,-20-10 0,-13-25 0,32 32 0,-10-12 0,0-1 0,1 0 0,1-1 0,1-1 0,-10-24 0,13 30 0,5 22 0,0 12 0,-7 14 0,-3 20 0,11-53 0,0 1 0,0-1 0,0 1 0,0-1 0,1 1 0,0-1 0,0 0 0,0 1 0,0-1 0,0 0 0,0 0 0,1 0 0,0 0 0,2 3 0,-1-2 0,1 2 0,0 0 0,1 0 0,0-1 0,0 1 0,7 4 0,-12-9 0,1-1 0,0 1 0,-1-1 0,1 0 0,-1 1 0,1-1 0,0 0 0,-1 0 0,1 1 0,0-1 0,-1 0 0,1 0 0,0 0 0,-1 0 0,1 0 0,0 0 0,0 0 0,-1 0 0,1 0 0,0 0 0,-1 0 0,1 0 0,0-1 0,1 1 0,-1-2 0,0 1 0,0 0 0,0 0 0,0-1 0,0 1 0,0 0 0,-1-1 0,1 1 0,0-1 0,-1 1 0,1-1 0,-1 1 0,1-1 0,-1 1 0,0-1 0,1-1 0,3-15 0,1 1 0,7-18 0,7-26 0,-9 1 0,-4 0 0,-2 0 0,-5-96 0,-1 48 0,0 64 0,1 26 0,1 0 0,0 0 0,4-19 0,10-75 0,-14 112 0,0 0 0,1 0 0,-1-1 0,1 1 0,-1 0 0,1 0 0,-1 0 0,1 0 0,-1 0 0,1 0 0,-1 0 0,1 0 0,-1 0 0,1 1 0,-1-1 0,1 0 0,-1 0 0,0 0 0,1 0 0,-1 1 0,1-1 0,-1 0 0,0 0 0,1 1 0,-1-1 0,1 0 0,-1 1 0,0-1 0,1 0 0,-1 1 0,0-1 0,0 1 0,1-1 0,-1 0 0,0 2 0,21 19 0,-18-17 0,0-1 0,-1 0 0,1 1 0,-1-1 0,0 1 0,0 0 0,-1 0 0,3 4 0,13 25 0,89 101 0,-100-124 0,0 0 0,0 0 0,-1 0 0,0 0 0,-1 1 0,0 0 0,-1 0 0,0 0 0,-1 0 0,0 1 0,0-1 0,-1 21 0,0-20 0,4-10 0,-4-3 0,-1 0 0,1 0 0,0 0 0,-1 0 0,1 1 0,-1-1 0,1 0 0,-1 0 0,1 0 0,-1 0 0,0 0 0,0-1 0,1 1 0,-1 0 0,0 0 0,0 0 0,0-1 0,0-17 0,-1 0 0,-6-29 0,2 10 0,2 5 0,3 26 0,0-1 0,-1 0 0,0 0 0,-1 0 0,1 1 0,-1-1 0,-1 1 0,-4-10 0,-2 0 0,-1 2 0,0-1 0,-1 1 0,-1 1 0,-1 0 0,-15-14 0,18 20 0,0 1 0,0 0 0,-1 0 0,0 1 0,0 1 0,-1 0 0,-18-6 0,22 8 0,-1 1 0,0 0 0,0 0 0,0 1 0,0 0 0,1 1 0,-1 0 0,0 0 0,0 1 0,0 0 0,-11 3 0,14-2 0,1-1 0,-1 1 0,1 0 0,0 0 0,0 1 0,0 0 0,0 0 0,0 0 0,1 0 0,-1 1 0,1-1 0,0 1 0,0 1 0,0-1 0,1 0 0,-1 1 0,1 0 0,-4 6 0,-24 39 0,24-41 0,0 1 0,1 0 0,0 1 0,0-1 0,1 1 0,-3 12 0,2 9 0,1 0 0,2 0 0,1 0 0,3 52 0,1-19 0,-2-58 0,1-1 0,0 1 0,1 0 0,-1-1 0,1 0 0,1 1 0,-1-1 0,5 7 0,29 49 0,-27-49 0,43 76 0,36 53 0,-6-22 0,-81-118-39,0 1-1,0-1 1,0 1-1,-1-1 1,1 1-1,-1-1 1,1 1-1,-1-1 1,0 1-1,0-1 0,0 1 1,0 0-1,0-1 1,-1 1-1,1-1 1,-1 1-1,1-1 1,-1 1-1,-2 2 1,2 0-536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3:46.710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1 0 24575,'1'13'43,"0"1"-1,6 21 0,1 23-1534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3:54.843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122 76 24575,'-89'0'0,"91"-1"0,1 0 0,-1 1 0,1-1 0,-1-1 0,0 1 0,0 0 0,1-1 0,-1 1 0,0-1 0,0 1 0,-1-1 0,1 0 0,2-3 0,-2 3 0,0 0 0,0-1 0,1 1 0,-1 0 0,1 0 0,-1 0 0,1 0 0,0 1 0,0-1 0,-1 1 0,6-2 0,-7 3 0,0 0 0,0 0 0,0 0 0,0 0 0,0 0 0,0 0 0,0 0 0,0 0 0,1 0 0,-1 0 0,0 1 0,0-1 0,0 0 0,0 1 0,0-1 0,0 1 0,-1-1 0,1 1 0,0 0 0,0-1 0,0 1 0,0 0 0,-1 0 0,1-1 0,0 1 0,-1 0 0,1 0 0,0 0 0,-1 0 0,1 0 0,-1 0 0,0 0 0,1 0 0,-1 0 0,1 1 0,-1 0 0,0 0 0,0 0 0,0 1 0,0-1 0,0 0 0,0 0 0,0 0 0,-1 0 0,1 0 0,-1 0 0,1 0 0,-1 0 0,0 0 0,0 0 0,0 0 0,0 0 0,0-1 0,-2 3 0,1-2 0,0 0 0,0-1 0,0 1 0,-1-1 0,1 0 0,-1 1 0,1-1 0,-1 0 0,1 0 0,-1-1 0,1 1 0,-1 0 0,0-1 0,0 0 0,-4 1 0,-44-3 0,46 1 0,5 1 0,-1 0 0,1 0 0,-1 0 0,1 0 0,-1 0 0,1 0 0,-1 0 0,1 0 0,-1 0 0,1-1 0,-1 1 0,1 0 0,-1 0 0,1-1 0,-1 1 0,1 0 0,-1 0 0,1-1 0,0 1 0,-1-1 0,1 1 0,0 0 0,-1-1 0,1 1 0,0-1 0,-1 1 0,1-1 0,0 1 0,0-1 0,-1 1 0,1-1 0,0 1 0,0-1 0,0 1 0,0-1 0,0 1 0,0-1 0,0 1 0,0-1 0,0 1 0,0-1 0,0 1 0,0-1 0,0 1 0,0-1 0,1 1 0,-1-1 0,0 1 0,0-1 0,1 1 0,-1-1 0,0 1 0,1-1 0,-1 1 0,1-1 0,0-1 0,0 0 0,0 0 0,1 0 0,-1 0 0,1 1 0,0-1 0,-1 0 0,1 1 0,0-1 0,0 1 0,4-2 0,-3 1 0,0 0 0,0 0 0,0 0 0,0-1 0,0 1 0,0-1 0,0 0 0,-1 0 0,3-3 0,21-20 0,-25 25 0,0 0 0,0 0 0,0 1 0,1-1 0,-1 1 0,0-1 0,1 1 0,-1-1 0,0 1 0,1 0 0,-1-1 0,0 1 0,1 0 0,-1 0 0,0 0 0,1 0 0,-1 0 0,1 1 0,-1-1 0,0 0 0,3 1 0,-3 1 0,0-1 0,0 0 0,0 0 0,0 1 0,0-1 0,0 1 0,-1-1 0,1 1 0,-1-1 0,1 1 0,-1-1 0,1 1 0,-1-1 0,0 1 0,0 0 0,0-1 0,0 1 0,0-1 0,0 1 0,-1 2 0,-3 34 0,3-36 0,0 0 0,0 1 0,0-1 0,0 0 0,0 0 0,-1-1 0,1 1 0,-1 0 0,1 0 0,-1-1 0,0 1 0,0 0 0,1-1 0,-1 0 0,0 0 0,0 1 0,0-1 0,0 0 0,-1 0 0,1-1 0,0 1 0,0 0 0,-1-1 0,1 1 0,-3-1 0,-6 1 0,0 0 0,1-1 0,-22-2 0,31 2 0,1 0 0,-1 0 0,1 0 0,-1 0 0,1 0 0,-1 0 0,1 0 0,0 0 0,-1 0 0,1 0 0,-1 0 0,1 0 0,-1 0 0,1-1 0,0 1 0,-1 0 0,1 0 0,-1-1 0,1 1 0,0 0 0,-1 0 0,1-1 0,0 1 0,-1 0 0,1-1 0,0 1 0,0 0 0,-1-1 0,1 1 0,0-1 0,0 1 0,0-1 0,-1 1 0,1 0 0,0-1 0,0 1 0,0-1 0,10-17 0,21-9 0,-22 20-273,1 1 0,0 0 0,0 0 0,12-3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4:06.989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155 1 24575,'0'15'0,"1"-13"0,-1 0 0,1 1 0,-1-1 0,0 0 0,0 0 0,0 0 0,0 0 0,0 0 0,-1 1 0,1-1 0,-1 0 0,1 0 0,-1 0 0,0 0 0,1 0 0,-1 0 0,0 0 0,0 0 0,-1-1 0,1 1 0,0 0 0,-1-1 0,1 1 0,-1 0 0,-2 1 0,-2 0 0,1 1 0,-1 0 0,0 1 0,1-1 0,-9 10 0,13-11 0,-1 0 0,0 0 0,0 0 0,1 0 0,0 0 0,-1 0 0,1 0 0,0 0 0,1 1 0,-1-1 0,1 0 0,-1 1 0,1-1 0,0 5 0,-1-3 0,0 1 0,-1 0 0,0-1 0,0 0 0,0 1 0,-1-1 0,0 0 0,0 0 0,0 0 0,0 0 0,-1-1 0,-5 6 0,8-54 0,1 32 0,0 1 0,1-1 0,1 1 0,4-20 0,-6 31 0,0 0 0,0-1 0,1 1 0,-1-1 0,0 1 0,0 0 0,0-1 0,0 1 0,0-1 0,0 1 0,0-1 0,0 1 0,0 0 0,0-1 0,0 1 0,0-1 0,0 1 0,-1-1 0,1 1 0,0 0 0,0-1 0,0 1 0,-1 0 0,1-1 0,0 1 0,0-1 0,-1 1 0,1 0 0,0 0 0,-1-1 0,1 1 0,0 0 0,-1-1 0,1 1 0,0 0 0,-1 0 0,0 0 0,-18-3 0,0 1 0,19 2 0,0 0 0,-1 0 0,1 0 0,0 0 0,-1-1 0,1 1 0,0 0 0,-1 0 0,1-1 0,0 1 0,0 0 0,-1 0 0,1-1 0,0 1 0,0 0 0,-1-1 0,1 1 0,0 0 0,0-1 0,0 1 0,0 0 0,0-1 0,0 1 0,-1 0 0,1-1 0,0 1 0,0 0 0,0-1 0,0 1 0,0-1 0,0 1 0,0 0 0,1-1 0,-1 1 0,0 0 0,0-1 0,0 1 0,0-1 0,2-1 0,0 0 0,1 0 0,-1 0 0,0 0 0,1 0 0,-1 1 0,1-1 0,-1 1 0,1 0 0,0 0 0,0 0 0,-1 0 0,1 0 0,0 0 0,5 0 0,15-6 0,-18 4 0,1 0 0,0 0 0,0 1 0,0 0 0,12-3 0,-17 5 0,0 0 0,0 0 0,0 0 0,0 0 0,0 0 0,0 0 0,0 0 0,0 0 0,0 0 0,0 0 0,0 1 0,0-1 0,0 0 0,0 1 0,0-1 0,0 1 0,0-1 0,-1 1 0,1-1 0,0 1 0,0 0 0,-1-1 0,1 1 0,0 0 0,-1 0 0,1-1 0,0 1 0,-1 0 0,1 0 0,-1 0 0,1 0 0,-1 0 0,0 0 0,0-1 0,1 1 0,-1 0 0,0 0 0,0 0 0,0 0 0,0 0 0,0 0 0,0 0 0,0 0 0,0 0 0,-1 2 0,2 3 0,-1-1 0,0 1 0,0 0 0,-1 0 0,0-1 0,0 1 0,0-1 0,-1 1 0,0-1 0,0 1 0,0-1 0,-1 0 0,1 0 0,-1 0 0,-6 7 0,6-8 0,-18 19 0,21-22 0,0-1 0,0 0 0,0 0 0,0 0 0,-1 0 0,1 1 0,0-1 0,0 0 0,0 0 0,0 0 0,-1 0 0,1 0 0,0 0 0,0 0 0,0 1 0,0-1 0,-1 0 0,1 0 0,0 0 0,0 0 0,0 0 0,-1 0 0,1 0 0,0 0 0,0 0 0,0 0 0,-1 0 0,1 0 0,0 0 0,0 0 0,0 0 0,-1 0 0,1-1 0,0 1 0,0 0 0,0 0 0,0 0 0,-1 0 0,1 0 0,2-17 0,1 8 0,1 0 0,0 1 0,0 0 0,1 0 0,0 0 0,0 0 0,1 1 0,0 0 0,0 0 0,14-12 0,-4 4 0,-10 4-1365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4:14.401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203 1 24575,'4'0'0,"-1"-1"0,0 1 0,0 0 0,0 0 0,0 0 0,0 1 0,0-1 0,0 1 0,-1 0 0,5 1 0,-6-1 0,1 0 0,-1 0 0,0 1 0,0-1 0,0 0 0,0 0 0,0 1 0,-1-1 0,1 1 0,0-1 0,-1 1 0,1-1 0,-1 1 0,1 0 0,-1-1 0,0 1 0,1-1 0,-1 1 0,0 2 0,0-2 0,1 0 0,-1 1 0,1-1 0,-1 0 0,0 1 0,0-1 0,0 0 0,0 1 0,0-1 0,0 0 0,-1 1 0,1-1 0,-1 0 0,0 1 0,1-1 0,-1 0 0,0 0 0,-1 0 0,1 0 0,0 0 0,0 0 0,-1 0 0,1 0 0,-1 0 0,0-1 0,1 1 0,-1-1 0,0 1 0,0-1 0,0 0 0,0 1 0,0-1 0,0 0 0,-1 0 0,1-1 0,-3 2 0,-3 1 0,-1 1 0,1-1 0,0 2 0,0-1 0,0 2 0,0-1 0,1 1 0,0 0 0,0 0 0,1 0 0,0 1 0,0 0 0,-7 12 0,8-13 0,-1 0 0,0-1 0,0 0 0,0 0 0,0 0 0,-1-1 0,-7 4 0,11-7 0,1 0 0,-1-1 0,0 1 0,1-1 0,-1 0 0,0 0 0,0 0 0,0 0 0,1 0 0,-6-1 0,7 1 0,1-1 0,-1 1 0,0 0 0,1 0 0,-1 0 0,1 0 0,-1-1 0,0 1 0,1 0 0,-1 0 0,1-1 0,-1 1 0,1 0 0,-1-1 0,1 1 0,-1-1 0,1 1 0,0-1 0,-1 1 0,1-1 0,0 1 0,-1-1 0,1 1 0,0-1 0,-1 1 0,1-1 0,0 1 0,0-1 0,0 0 0,0 1 0,-1-1 0,1 1 0,0-1 0,0 0 0,0 1 0,0-1 0,1 1 0,-1-1 0,0 0 0,0 1 0,0-1 0,0 1 0,1-1 0,-1 0 0,0 1 0,0-1 0,1 1 0,-1-1 0,0 1 0,1-1 0,-1 1 0,1-1 0,0 0 0,1-2 0,1 1 0,0-1 0,0 0 0,0 1 0,0-1 0,1 1 0,-1 0 0,1 0 0,-1 0 0,1 1 0,-1-1 0,1 1 0,5-1 0,-6 1 0,1 0 0,-1 0 0,0 0 0,0 0 0,0 0 0,0-1 0,0 1 0,0-1 0,0 0 0,0 0 0,0 0 0,-1-1 0,1 1 0,-1 0 0,0-1 0,1 0 0,1-3 0,16-26 0,6-10 0,-26 40 5,1 1-1,0 0 0,-1 0 1,1-1-1,0 1 1,0 0-1,0 0 1,0 0-1,0 0 0,0 0 1,0 0-1,0 1 1,1-1-1,-1 0 0,0 0 1,0 1-1,1-1 1,-1 1-1,0-1 1,4 0-1,28-1-818,-27 3 170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4:16.919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161 1 24575,'1'14'0,"-1"-13"0,1 1 0,-1 0 0,0 0 0,1 0 0,-1-1 0,0 1 0,0 0 0,-1 0 0,1 0 0,0-1 0,0 1 0,-1 0 0,1-1 0,-1 1 0,0 0 0,1-1 0,-1 1 0,0 0 0,0-1 0,0 1 0,0-1 0,0 0 0,0 1 0,-1-1 0,1 0 0,0 0 0,-1 1 0,1-1 0,-1 0 0,1 0 0,-3 0 0,2 1 0,-1-1 0,1 1 0,-1 0 0,1 0 0,-1-1 0,1 2 0,0-1 0,0 0 0,0 0 0,0 1 0,1-1 0,-1 1 0,1-1 0,-3 6 0,-14 19 0,11-21 0,-13 13 0,-36 27 0,52-43-1365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4:25.384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222 19 24575,'-1'0'0,"0"0"0,-1 1 0,1-1 0,0 1 0,0-1 0,-1 1 0,1-1 0,0 1 0,0-1 0,0 1 0,0 0 0,0 0 0,0 0 0,0 0 0,0 0 0,0-1 0,1 2 0,-1-1 0,0 0 0,0 0 0,1 0 0,-1 0 0,1 0 0,-1 0 0,1 1 0,-1-1 0,1 2 0,-8 39 0,7-34 0,1-6 0,0 1 0,-1 0 0,1 0 0,-1 0 0,0 0 0,1 0 0,-1 0 0,0-1 0,-1 1 0,1 0 0,0-1 0,-1 1 0,0-1 0,1 1 0,-1-1 0,0 0 0,0 0 0,0 0 0,0 0 0,-1 0 0,-3 3 0,-8 7 0,13-11 0,0 1 0,-1-1 0,1 0 0,0 0 0,-1 0 0,1 0 0,-1 0 0,0 0 0,1 0 0,-1 0 0,0 0 0,1-1 0,-1 1 0,0-1 0,0 1 0,0-1 0,1 0 0,-1 1 0,0-1 0,0 0 0,-2-1 0,-27 3 0,24-2 0,-1 1 0,1-1 0,-1 0 0,1 0 0,-1-1 0,-13-3 0,21 4 0,0 0 0,-1 0 0,1 0 0,0 0 0,0 0 0,-1 0 0,1 0 0,0 0 0,0 0 0,-1-1 0,1 1 0,0 0 0,0 0 0,0 0 0,-1 0 0,1-1 0,0 1 0,0 0 0,0 0 0,0 0 0,-1-1 0,1 1 0,0 0 0,0 0 0,0-1 0,0 1 0,0 0 0,0 0 0,0-1 0,0 1 0,0 0 0,0 0 0,0-1 0,0 1 0,0 0 0,0-1 0,0 1 0,0 0 0,0 0 0,0-1 0,0 1 0,11-11 0,20-8 0,-28 18 0,9-5 0,-9 5 0,-1 0 0,1 0 0,-1 0 0,1 0 0,-1 0 0,0-1 0,1 1 0,-1-1 0,0 0 0,0 1 0,0-1 0,0 0 0,-1 0 0,1 0 0,-1 0 0,1-1 0,-1 1 0,1 0 0,-1-1 0,0 1 0,0-1 0,0 1 0,-1-1 0,1 1 0,-1-1 0,1-4 0,0 4 0,0-1 0,0 1 0,0 0 0,1 0 0,-1 0 0,1 0 0,0 0 0,0 0 0,0 0 0,0 1 0,1-1 0,-1 0 0,4-2 0,38-27 0,-43 33 0,-1-1 0,1 0 0,-1 0 0,1 0 0,-1 1 0,0-1 0,1 0 0,-1 1 0,1-1 0,-1 0 0,0 1 0,1-1 0,-1 0 0,0 1 0,1-1 0,-1 1 0,0-1 0,0 1 0,0-1 0,1 0 0,-1 1 0,0-1 0,0 1 0,0-1 0,0 1 0,0-1 0,0 1 0,0-1 0,0 1 0,0-1 0,0 1 0,0-1 0,0 1 0,0-1 0,0 1 0,-1 0 0,1 27 0,0-24 0,0-1 0,0 1 0,-1 0 0,0-1 0,0 1 0,0 0 0,0-1 0,0 0 0,-1 1 0,1-1 0,-1 0 0,0 1 0,0-1 0,0 0 0,-1 0 0,1-1 0,-1 1 0,0 0 0,1-1 0,-1 0 0,0 1 0,0-1 0,-7 3 0,4-2 0,-1 0 0,0 0 0,0-1 0,0 0 0,0 0 0,0 0 0,0-1 0,0 0 0,-1-1 0,1 1 0,-9-2 0,16 1 0,0 0 0,0 0 0,0 0 0,0 0 0,0 0 0,-1 0 0,1 0 0,0 0 0,0 0 0,0 0 0,0 0 0,0 0 0,-1 0 0,1-1 0,0 1 0,0 0 0,0 0 0,0 0 0,0 0 0,0 0 0,0 0 0,0 0 0,-1 0 0,1-1 0,0 1 0,0 0 0,0 0 0,0 0 0,0 0 0,0 0 0,0-1 0,0 1 0,0 0 0,0 0 0,0 0 0,0 0 0,0 0 0,0-1 0,0 1 0,0 0 0,0 0 0,0 0 0,0 0 0,0 0 0,0-1 0,0 1 0,0 0 0,0 0 0,0 0 0,0 0 0,1-1 0,7-10 0,14-6 0,-11 15-1365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4:56.704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62 0 24575,'5'80'0,"-6"-51"0,-8 41 0,4-42 0,-1 46 0,5-53 0,0-15 0,1 0 0,-1-1 0,1 1 0,1 0 0,-1 0 0,3 11 0,-2-16 0,-1-1 0,1 1 0,-1 0 0,1 0 0,-1-1 0,1 1 0,0-1 0,-1 1 0,1-1 0,0 1 0,-1-1 0,1 1 0,0-1 0,0 1 0,0-1 0,-1 0 0,1 1 0,0-1 0,0 0 0,0 0 0,0 0 0,0 0 0,-1 0 0,1 0 0,0 0 0,0 0 0,0 0 0,0 0 0,0 0 0,0-1 0,-1 1 0,1 0 0,1-1 0,-1 1 0,0 0 0,0-1 0,0 1 0,0-1 0,0 1 0,0-1 0,0 1 0,0-1 0,0 0 0,0 1 0,0-1 0,0 0 0,0 0 0,0 0 0,-1 0 0,1 0 0,0 0 0,-1 0 0,1 0 0,-1 0 0,1 0 0,-1 0 0,1 0 0,-1 0 0,1-2 0,-2-17 0,-1 1 0,0-1 0,-2 1 0,0 0 0,-9-25 0,9 30 0,1 0 0,1-1 0,0 0 0,1 1 0,1-22 0,-1 17 0,3-4 0,-2 18 0,1 0 0,-1-1 0,0 1 0,0 0 0,-1-1 0,1 1 0,-3-6 0,3 11 0,-1 1 0,0-1 0,1 1 0,-1-1 0,1 0 0,-1 1 0,1-1 0,-1 1 0,1 0 0,-1-1 0,1 1 0,-1-1 0,1 1 0,-1 0 0,1-1 0,0 1 0,0 0 0,-1 0 0,1-1 0,0 1 0,0 0 0,0-1 0,0 1 0,0 1 0,-11 27 0,11-28 0,-6 16 0,1 1 0,0 0 0,2 0 0,0 0 0,-1 37 0,5-24 0,0-19 0,0-1 0,-1 1 0,-1-1 0,-2 17 0,-4-14-1365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5:01.986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16 59 24575,'-1'70'0,"2"72"0,2-131 0,0 0 0,0 0 0,2-1 0,-1 1 0,1-1 0,10 15 0,-9-16 0,-2-4 0,-1 0 0,0 1 0,0-1 0,0 0 0,-1 1 0,0 0 0,2 7 0,-2-5 0,0 0 0,-1 0 0,0 0 0,-1 10 0,0-21 0,-1-1 0,0 1 0,0 0 0,0 0 0,0-1 0,0 1 0,-1 0 0,1 0 0,-1 1 0,0-1 0,0 0 0,-3-3 0,3 3 0,-1 0 0,1 0 0,0-1 0,0 1 0,0-1 0,0 1 0,0-1 0,1 0 0,0 0 0,0 1 0,0-1 0,-1-5 0,4-15 0,0-1 0,1 0 0,1 1 0,10-31 0,-13 52 0,-1 1 0,1 0 0,-1 0 0,0-1 0,0 1 0,0 0 0,0-1 0,0 1 0,0 0 0,-1 0 0,1-1 0,-1 1 0,1 0 0,-1 0 0,0 0 0,0-1 0,0 1 0,0 0 0,0 0 0,-1 1 0,1-1 0,-3-2 0,-10-21 0,3-27 0,-3 20 7,10 23-281,1 0-1,-1 0 1,1 0-1,-3-17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5:05.691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17 80 24575,'-1'8'0,"1"0"0,1-1 0,-1 1 0,1 0 0,1-1 0,-1 1 0,1-1 0,1 1 0,-1-1 0,1 0 0,1 0 0,-1 0 0,1 0 0,0-1 0,1 1 0,0-1 0,0 0 0,9 8 0,-9-8 0,6 4 0,-15-22 0,-72-98 0,74 105 0,0 0 0,1 0 0,0 0 0,0-1 0,0 1 0,0 0 0,1-1 0,0 1 0,1-10 0,-2-18 0,-1 12-1365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5:18.811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295 996 24575,'0'-5'0,"-1"0"0,0-1 0,-1 1 0,1 0 0,-1 0 0,-4-8 0,-6-24 0,9-23 0,3 46 0,0 0 0,-1 0 0,-5-22 0,2 17 0,2-1 0,0 1 0,0-21 0,0-13 0,2 52 0,0 0 0,0 1 0,0-1 0,-1 1 0,1-1 0,0 1 0,0-1 0,0 1 0,0-1 0,-1 1 0,1-1 0,0 1 0,0-1 0,-1 1 0,1-1 0,0 1 0,-1-1 0,1 1 0,0 0 0,-1-1 0,1 1 0,-1 0 0,1-1 0,-1 1 0,1 0 0,-1-1 0,1 1 0,-1 0 0,1 0 0,-1 0 0,1 0 0,-1-1 0,1 1 0,-1 0 0,1 0 0,-1 0 0,0 0 0,1 0 0,-1 0 0,1 0 0,-1 1 0,1-1 0,-1 0 0,1 0 0,-1 0 0,1 0 0,-2 1 0,1 0 0,0-1 0,-1 1 0,1 0 0,0-1 0,-1 1 0,1 0 0,0 0 0,0 0 0,0 0 0,0 0 0,0 0 0,0 0 0,0 0 0,0 1 0,0-1 0,0 0 0,0 3 0,28-39 0,21-26 0,-45 57 0,-1 0 0,1-1 0,-1 1 0,1-1 0,-1 1 0,0-1 0,-1 0 0,1 0 0,-1 0 0,0 0 0,-1 0 0,1 0 0,-1 0 0,0 0 0,-1-10 0,2-18 0,-1 33 0,0 0 0,0-1 0,0 1 0,0 0 0,0 0 0,0-1 0,0 1 0,0 0 0,0-1 0,0 1 0,0 0 0,0 0 0,0-1 0,0 1 0,0 0 0,0 0 0,0-1 0,0 1 0,1 0 0,-1 0 0,0-1 0,0 1 0,0 0 0,0 0 0,1-1 0,-1 1 0,0 0 0,0 0 0,0 0 0,1 0 0,-1-1 0,0 1 0,0 0 0,1 0 0,-1 0 0,0 0 0,0 0 0,1 0 0,8 8 0,3 19 0,-11-17 0,-1 1 0,0 0 0,-3 16 0,0 15 0,1 125 0,0-176 0,-4-14 0,2-1 0,1 0 0,-1-32 0,3 40 0,-1 27 0,0 26 0,2-31 0,0-1 0,0 1 0,0-1 0,1 1 0,0-1 0,0 0 0,1 1 0,0-1 0,0 0 0,0 0 0,0 0 0,1 0 0,-1 0 0,6 5 0,4 6 0,0-1 0,1-1 0,16 15 0,8 9 0,-35-36 0,0 0 0,0 0 0,0 1 0,1-1 0,-1-1 0,1 1 0,-1 0 0,1 0 0,-1-1 0,4 2 0,-6-3 0,1 0 0,-1 0 0,0 0 0,0 0 0,0 0 0,0 0 0,1 0 0,-1 0 0,0 0 0,0 0 0,0 0 0,1 0 0,-1 0 0,0-1 0,0 1 0,0 0 0,0 0 0,0 0 0,1 0 0,-1 0 0,0 0 0,0 0 0,0 0 0,0-1 0,0 1 0,0 0 0,1 0 0,-1 0 0,0 0 0,0 0 0,0-1 0,0 1 0,0 0 0,0 0 0,0 0 0,0 0 0,0-1 0,0 1 0,0 0 0,0 0 0,0 0 0,0-1 0,0 1 0,0 0 0,0 0 0,0 0 0,0-1 0,-8-20 0,-49-96 0,53 112 0,0 1 0,1 0 0,-1 0 0,-1 0 0,1 0 0,-1 0 0,1 1 0,-1 0 0,0 0 0,0 0 0,-9-3 0,13 6 0,1 0 0,0 0 0,-1 0 0,1 0 0,0 0 0,-1 0 0,1 0 0,0 0 0,-1 0 0,1 0 0,-1 0 0,1 0 0,0 1 0,-1-1 0,1 0 0,0 0 0,0 0 0,-1 1 0,1-1 0,0 0 0,-1 0 0,1 1 0,0-1 0,0 0 0,-1 0 0,1 1 0,0-1 0,0 0 0,0 1 0,0-1 0,-1 0 0,1 1 0,0-1 0,0 1 0,1 17 0,9 15 0,-10-33 0,21 45 0,-17-41 0,-15-29 0,-21-42 0,16 36 0,-22-63 0,31 67 0,6 21 0,0-1 0,-1 1 0,0-1 0,-1 1 0,1 0 0,-1 0 0,-6-8 0,-33-50 0,34 55 0,0 0 0,0 0 0,1-1 0,1 0 0,-1 0 0,2-1 0,0 1 0,0-1 0,-3-12 0,3 6 0,0 1 0,-1 0 0,-1 0 0,0 1 0,-13-21 0,10 17 0,0-1 0,-8-25 0,-3-7 0,20 51-32,1 0-1,-1 0 0,1 0 0,-1 0 1,0 1-1,1-1 0,-1 0 1,0 0-1,0 1 0,0-1 0,1 0 1,-1 1-1,0-1 0,0 1 0,0-1 1,0 1-1,-1-1 0,-1 0-743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5:33:30.6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12 24575,'-1'2'0,"1"1"0,-1-1 0,0 0 0,0 1 0,0-1 0,0 0 0,0 0 0,0 1 0,-1-1 0,-1 2 0,-10 20 0,12-20 0,0 0 0,0 0 0,1 0 0,0 0 0,-1 0 0,1-1 0,0 1 0,1 0 0,-1 0 0,1 0 0,0 0 0,0 0 0,0-1 0,0 1 0,1 0 0,-1-1 0,1 1 0,0-1 0,0 1 0,1-1 0,-1 0 0,0 0 0,1 0 0,0 0 0,0-1 0,0 1 0,0-1 0,0 0 0,0 1 0,1-1 0,3 1 0,-6-3 0,-1 1 0,1-1 0,-1 0 0,1 1 0,-1-1 0,0 1 0,1-1 0,-1 1 0,1-1 0,-1 1 0,0-1 0,1 1 0,-1-1 0,0 1 0,0-1 0,1 1 0,-1-1 0,0 1 0,0 0 0,0-1 0,0 1 0,1-1 0,-1 1 0,0 0 0,0-1 0,0 1 0,-1-1 0,1 1 0,0 0 0,0-1 0,0 1 0,0-1 0,0 1 0,-1-1 0,1 1 0,0 0 0,-1-1 0,1 1 0,0-1 0,-1 1 0,1-1 0,0 0 0,-1 1 0,1-1 0,-1 1 0,1-1 0,-1 0 0,1 1 0,-1-1 0,1 0 0,-1 1 0,0-1 0,1 0 0,-1 0 0,1 0 0,-1 0 0,1 0 0,-1 1 0,0-1 0,1 0 0,-1 0 0,0 0 0,1 0 0,-1-1 0,1 1 0,-1 0 0,-1 0 0,26 6 0,-22-6 0,-1 0 0,0 0 0,0 0 0,0 0 0,0 0 0,1 1 0,-1-1 0,0 0 0,0 0 0,0 1 0,0-1 0,0 1 0,0-1 0,0 1 0,0 0 0,0-1 0,0 1 0,0 0 0,0-1 0,-1 1 0,1 0 0,0 0 0,0 0 0,-1 0 0,1 0 0,0 0 0,-1 0 0,1 0 0,-1 0 0,0 0 0,1 0 0,-1 0 0,0 0 0,0 1 0,1-1 0,-1 0 0,0 0 0,0 0 0,0 0 0,0 0 0,-1 2 0,1 3 0,1 0 0,-1 0 0,1 0 0,0 0 0,0 0 0,1 0 0,0-1 0,0 1 0,0-1 0,1 1 0,0-1 0,0 0 0,0 0 0,1 0 0,-1 0 0,1-1 0,0 0 0,1 1 0,-1-1 0,6 3 0,-9-6 0,0-1 0,-1 0 0,1 0 0,0 1 0,-1-1 0,1 0 0,0 0 0,0 0 0,-1 0 0,1 0 0,0 0 0,-1 0 0,1 0 0,0 0 0,0-1 0,-1 1 0,1 0 0,0 0 0,-1-1 0,1 1 0,0 0 0,-1-1 0,1 1 0,-1 0 0,1-1 0,0 1 0,-1-1 0,1 1 0,-1-1 0,1 1 0,-1-1 0,0 0 0,1 1 0,-1-1 0,1 1 0,-1-1 0,0 0 0,0 0 0,1 1 0,-1-1 0,0 0 0,0 1 0,0-1 0,0 0 0,0 0 0,0 1 0,0-1 0,0-1 0,1-45 0,-2 38 0,2 2 0,-1 0 0,-1-1 0,1 1 0,-1 0 0,-1 0 0,1 0 0,-1 0 0,0 0 0,-1 0 0,0 1 0,0-1 0,0 1 0,-1 0 0,0 0 0,0 0 0,0 0 0,-1 0 0,0 1 0,0 0 0,-8-6 0,8 7 0,-1-1 0,1 1 0,0-1 0,0 0 0,1 0 0,0 0 0,0-1 0,0 0 0,0 1 0,1-1 0,-5-12 0,9 22 0,0 1 0,0-1 0,-1 0 0,0 1 0,0-1 0,-1 8 0,1-7 0,-1 0 0,1-1 0,0 1 0,0 0 0,1 0 0,-1-1 0,1 1 0,0 0 0,3 6 0,25 35 0,-24-39 0,1 0 0,-2 0 0,1 1 0,-1 0 0,0 0 0,0 0 0,2 10 0,-5-14 0,-1-1 0,1 0 0,0 1 0,0-1 0,1 0 0,-1 0 0,0 0 0,1 0 0,0 0 0,0 0 0,0 0 0,0-1 0,0 1 0,4 3 0,-4-4 0,-1-1 0,-1 0 0,1-1 0,-1 1 0,1 0 0,-1 0 0,1-1 0,-1 1 0,1 0 0,0-1 0,0 1 0,-1-1 0,1 1 0,0 0 0,0-1 0,0 0 0,0 1 0,-1-1 0,1 0 0,0 1 0,0-1 0,0 0 0,0 0 0,0 0 0,0 0 0,0 0 0,0 0 0,1 0 0,-1-1 0,0 0 0,0 0 0,-1 0 0,1 0 0,0 0 0,-1 0 0,1 0 0,-1 0 0,0-1 0,1 1 0,-1 0 0,0 0 0,1 0 0,-1-1 0,0 1 0,0 0 0,0-2 0,-6-58 0,3 50 0,-2 0 0,1 0 0,-1 0 0,-1 0 0,0 1 0,0 0 0,-9-11 0,-14-23 0,-38-63 0,67 107-15,0 0-1,0 0 0,0 0 1,0 0-1,0 0 0,0 0 1,0 0-1,0 1 0,0-1 1,0 0-1,0 0 0,1 0 1,-1 0-1,0 0 0,0 0 1,0 0-1,0 0 0,0 0 1,0 0-1,0 1 0,0-1 1,0 0-1,0 0 0,0 0 1,0 0-1,0 0 0,-1 0 1,1 0-1,0 0 0,0 0 1,0 0-1,0 1 0,0-1 1,0 0-1,0 0 0,0 0 1,0 0-1,0 0 0,0 0 1,0 0-1,0 0 0,0 0 1,0 0-1,0 0 0,-1 0 1,1 0-1,0 0 0,0 0 1,0 0-1,0 0 0,0 0 1,0 0-1,0 0 0,0 0 1,0 0-1,0 0 0,-1 0 1,1 0-1,0 0 0,0 0 1,0 0-1,0 0 0,0 0 1,0 0-1,0 0 0,0 0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5:56.870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146 83 24575,'4'0'0,"12"-1"0,1 1 0,0 1 0,-1 1 0,1 0 0,22 7 0,-35-8 0,-1 0 0,1 1 0,-1-1 0,1 1 0,-1 0 0,0 0 0,0 0 0,0 1 0,0-1 0,0 1 0,0-1 0,0 1 0,-1 0 0,0 0 0,1 0 0,-1 1 0,0-1 0,-1 0 0,1 1 0,-1-1 0,1 1 0,-1-1 0,0 1 0,0 0 0,-1 0 0,1-1 0,-1 1 0,0 0 0,0 6 0,0-8 0,1 0 0,-1 0 0,-1 1 0,1-1 0,0 0 0,0 0 0,-1 0 0,1 1 0,-1-1 0,0 0 0,0 0 0,0 0 0,0 0 0,0 0 0,0 0 0,0-1 0,-1 1 0,-1 3 0,1-5 0,0 1 0,0 0 0,1-1 0,-1 1 0,0-1 0,0 1 0,1-1 0,-1 0 0,0 0 0,0 0 0,0 0 0,1 0 0,-1 0 0,0-1 0,0 1 0,0 0 0,1-1 0,-1 0 0,0 1 0,1-1 0,-1 0 0,0 0 0,1 0 0,-3-1 0,-5-4 0,-1 0 0,1-1 0,1 0 0,-1 0 0,1-1 0,-13-16 0,17 19 0,-1-1 0,1 0 0,1 0 0,-1 0 0,1-1 0,0 1 0,1-1 0,-1 1 0,1-1 0,0 0 0,-1-13 0,3 20 0,0 0 0,0 0 0,0 0 0,0 0 0,0-1 0,0 1 0,0 0 0,0 0 0,0 0 0,0 0 0,0 0 0,0 0 0,0-1 0,0 1 0,0 0 0,0 0 0,0 0 0,0 0 0,0 0 0,0 0 0,0-1 0,0 1 0,0 0 0,0 0 0,0 0 0,0 0 0,1 0 0,-1 0 0,0 0 0,0-1 0,0 1 0,0 0 0,0 0 0,0 0 0,0 0 0,1 0 0,-1 0 0,0 0 0,0 0 0,0 0 0,0 0 0,0 0 0,0 0 0,1 0 0,-1 0 0,0 0 0,0 0 0,0 0 0,0 0 0,0 0 0,0 0 0,1 0 0,-1 0 0,0 0 0,0 0 0,0 0 0,0 0 0,0 0 0,0 0 0,1 0 0,10 9 0,9 15 0,69 113 0,-63-95 0,-26-42 0,0 0 0,0 0 0,0 0 0,0 0 0,0 1 0,0-1 0,0 0 0,0 0 0,0 0 0,0 0 0,0 0 0,0 0 0,0 1 0,0-1 0,0 0 0,0 0 0,1 0 0,-1 0 0,0 0 0,0 0 0,0 0 0,0 1 0,0-1 0,0 0 0,0 0 0,0 0 0,1 0 0,-1 0 0,0 0 0,0 0 0,0 0 0,0 0 0,0 0 0,1 0 0,-1 0 0,0 0 0,0 0 0,0 0 0,0 0 0,0 0 0,1 0 0,-1 0 0,0 0 0,0 0 0,0 0 0,0 0 0,0 0 0,0 0 0,1 0 0,-1 0 0,0 0 0,0-1 0,0 1 0,0 0 0,0 0 0,0 0 0,0 0 0,0 0 0,1 0 0,-1 0 0,0-1 0,0 1 0,0 0 0,0 0 0,0 0 0,0 0 0,3-18 0,-2-29 0,-2 41 0,2-7 0,-2 0 0,0 1 0,0-1 0,-1 1 0,-7-23 0,7 30 0,-1-1 0,1 0 0,-1 1 0,-1 0 0,1 0 0,-1 0 0,1 0 0,-1 0 0,-1 1 0,1-1 0,-1 1 0,1 0 0,-11-6 0,16 13 0,-1 1 0,1-1 0,0 1 0,0-1 0,1 0 0,-1 0 0,1 0 0,-1 1 0,1-1 0,0-1 0,3 5 0,-2-10 0,1-2 0,4 10 0,1 9 0,-1 0 0,0 1 0,-1-1 0,0 2 0,7 26 0,5 10 0,-18-51 0,0 0 0,0 0 0,-1 0 0,1 0 0,0 0 0,0 0 0,0 0 0,1 0 0,-1-1 0,0 1 0,0 0 0,0-1 0,0 1 0,1-1 0,-1 1 0,0-1 0,1 1 0,-1-1 0,0 0 0,1 0 0,-1 0 0,0 0 0,1 0 0,-1 0 0,0 0 0,1 0 0,-1 0 0,0-1 0,0 1 0,1-1 0,1 0 0,-1 1 0,-1-1 0,1 1 0,0-1 0,-1 1 0,1 0 0,0 0 0,-1 0 0,1 0 0,0 0 0,-1 0 0,1 0 0,0 1 0,-1-1 0,1 0 0,-1 1 0,1 0 0,0-1 0,2 2 0,-3 2 0,1 1 0,-1-1 0,0 0 0,-1 0 0,1 0 0,-1 1 0,1-1 0,-1 0 0,0 1 0,-1-1 0,1 0 0,-2 5 0,1 9 0,0-6 0,-1 0 0,1 1 0,-7 19 0,-3 27 0,-14-98 0,10 9 0,-19-55 0,21 130 0,9 3 0,2-27 0,0-1 0,-7 30 0,5-52 0,-1-10 0,-3-14 0,-30-118 0,39 158 0,0 0 0,-1 1 0,0-1 0,-3 15 0,-25-63 0,-6-25 0,-7-9 0,37 70 0,3 11 0,1 13 0,5-6 0,0 0 0,-6-17 0,-4-7 0,-49-59 0,32 38 0,17 21 0,6 7 0,31 51 0,-25-40 0,0-1 0,1 0 0,0-1 0,1 0 0,11 12 0,-20-24 0,0 0 0,0 0 0,0 0 0,0 0 0,0 0 0,1-1 0,-1 1 0,0 0 0,0 0 0,0 0 0,0 0 0,0 0 0,0 0 0,0 0 0,0 0 0,0 0 0,0 0 0,0 0 0,0 0 0,0 0 0,0 0 0,0 0 0,0 0 0,0 0 0,0 0 0,1-1 0,-1 1 0,0 0 0,0 0 0,0 0 0,0 0 0,0 0 0,0 0 0,0 0 0,0 0 0,0 0 0,0 0 0,0 0 0,0 0 0,1 0 0,-1 0 0,0 1 0,0-1 0,0 0 0,0 0 0,0 0 0,0 0 0,0 0 0,0 0 0,0 0 0,-4-13 0,-10-15 0,3 8 0,-14-23 0,1 0 0,3-2 0,1-1 0,-20-70 0,40 116 0,1-1 0,-1 1 0,0-1 0,0 0 0,0 1 0,1-1 0,-1 1 0,0-1 0,0 1 0,1-1 0,-1 1 0,1-1 0,-1 1 0,0-1 0,1 1 0,-1-1 0,1 1 0,-1 0 0,1-1 0,-1 1 0,1 0 0,0-1 0,-1 1 0,1 0 0,-1 0 0,1 0 0,0-1 0,-1 1 0,1 0 0,-1 0 0,1 0 0,0 0 0,-1 0 0,1 0 0,0 0 0,-1 0 0,1 0 0,0 1 0,38 0 0,-24 0 0,-8-1 0,0-1 0,0 1 0,0 0 0,1 1 0,-1 0 0,0 0 0,0 1 0,0 0 0,0 0 0,0 0 0,-1 1 0,1 0 0,-1 0 0,0 1 0,0 0 0,0 0 0,0 0 0,7 8 0,2 4 0,-1 0 0,13 21 0,-19-25 0,2 2-105,-2 0 0,0 1 0,0 0 0,-2 0 0,0 0 0,0 1 0,-1 0 0,-1 0 0,-1 1 0,-1-1 0,0 1 0,-1 29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5:24.737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183 281 24575,'-1'-2'0,"-1"-1"0,1 0 0,-1 1 0,1-1 0,-1 1 0,0-1 0,0 1 0,0 0 0,0 0 0,-1 0 0,1 0 0,-1 0 0,1 1 0,-4-3 0,-15-13 0,-2-17 0,1-1 0,-20-42 0,28 51-19,-14-30-1327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5:27.128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1 1 24575,'0'4'0,"0"0"0,1 1 0,0-1 0,-1 0 0,2 1 0,-1-1 0,0 0 0,1 0 0,0 0 0,0 0 0,4 6 0,35 38 0,-31-38 0,-1 0 0,14 20 0,-10-10 0,-10-16 0,-1-1 0,1 1 0,-1 0 0,0 0 0,0 0 0,0 0 0,-1 0 0,1 1 0,-1-1 0,0 0 0,0 1 0,0-1 0,-1 1 0,0 6 0,0 21-1365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5:31.762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47 446 24575,'0'8'0,"-1"-4"0,1 1 0,-1-1 0,1 0 0,1 1 0,-1-1 0,1 0 0,-1 0 0,1 1 0,1-1 0,-1 0 0,0 0 0,1 0 0,0 0 0,0 0 0,0-1 0,5 7 0,-6-55 0,5-41 0,-2 53 0,-3 0 0,-1-1 0,-1 1 0,-3 0 0,-7-36 0,7 46 0,2 19 0,2 15 0,1-8 0,0 0 0,-1 0 0,1 0 0,0 0 0,1-1 0,-1 1 0,0 0 0,1-1 0,0 1 0,-1-1 0,1 0 0,0 1 0,4 3 0,-5-7 0,-1 1 0,0 0 0,1 0 0,-1 0 0,0-1 0,0 1 0,1 0 0,-1 0 0,0-1 0,0 1 0,1 0 0,-1 0 0,0-1 0,0 1 0,0 0 0,1-1 0,-1 1 0,0 0 0,0-1 0,0 1 0,0 0 0,0-1 0,0 1 0,0 0 0,0-1 0,0 1 0,0-1 0,0 1 0,0 0 0,0-1 0,0 1 0,0 0 0,0-1 0,0 1 0,0 0 0,0-1 0,-1 1 0,1 0 0,0-1 0,0 1 0,-1-1 0,-4-16 0,-7-3 0,1 3 0,0-1 0,2 0 0,0 0 0,-10-33 0,13 36-1365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5:33.594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0 0 24575,'0'0'-8191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5:35.553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164 215 24575,'-3'0'0,"-1"0"0,1 0 0,0-1 0,0 1 0,0-1 0,0 0 0,0 0 0,0 0 0,0 0 0,0 0 0,0-1 0,0 1 0,1-1 0,-1 0 0,0 0 0,1 0 0,0 0 0,-1 0 0,-2-4 0,1 1 0,0-1 0,1 0 0,0-1 0,0 1 0,0 0 0,0-1 0,-1-10 0,-3 1 0,0 0 0,0 1 0,-2 0 0,0 0 0,-20-24 0,21 29-1365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5:38.046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139 168 24575,'-4'0'0,"-2"2"0,9 11 0,6 10 0,20 38 0,-103-156 0,67 84 0,-1 1 0,-17-17 0,19 21 0,0 0 0,0 0 0,1 0 0,0-1 0,0 1 0,1-1 0,-1 0 0,2-1 0,-6-11 0,8-16 0,1 25 0,5 13-1365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6:01.127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184 1 24575,'-2'0'0,"-1"1"0,1-1 0,-1 1 0,1 0 0,-1 0 0,1 0 0,0 0 0,-1 0 0,1 1 0,0-1 0,0 1 0,0-1 0,0 1 0,-3 4 0,2-3 0,-1 1 0,1-1 0,1 1 0,-1 0 0,0 0 0,1 0 0,-3 7 0,2-1 0,0 1 0,0 0 0,1 0 0,0 0 0,1 1 0,1-1 0,1 21 0,-2-29 0,0 1 0,1-1 0,-1 1 0,-1-1 0,1 1 0,0-1 0,-1 0 0,0 0 0,1 0 0,-1 0 0,0 0 0,-1 0 0,1 0 0,-4 2 0,-16 29 0,21-31 0,-3 5 0,1 0 0,1 0 0,0 0 0,0 1 0,0 0 0,1-1 0,0 17 0,0 1 0,1-18 0,-1 0 0,1 0 0,0-1 0,1 1 0,0 0 0,0 0 0,1 0 0,0 0 0,0-1 0,1 1 0,-1-1 0,2 1 0,3 6 0,3 2 0,-9-12 0,0-1 0,1-1 0,0 1 0,-1 0 0,1 0 0,0-1 0,1 1 0,4 4 0,-7-7 0,0 0 0,0 0 0,1-1 0,-1 1 0,0 0 0,0 0 0,0 0 0,1 0 0,-1 0 0,0 0 0,0-1 0,0 1 0,1 0 0,-1 0 0,0 0 0,0-1 0,0 1 0,0 0 0,0 0 0,0 0 0,1-1 0,-1 1 0,0 0 0,0 0 0,0-1 0,0 1 0,0 0 0,0 0 0,0-1 0,0 1 0,0 0 0,0 0 0,0-1 0,0 1 0,0 0 0,0 0 0,0 0 0,0-1 0,-1 1 0,1 0 0,0 0 0,0-1 0,0 1 0,0 0 0,0 0 0,0 0 0,-1-1 0,1 1 0,0 0 0,-4-16 0,-18-20 0,12 23 0,1-1 0,1-1 0,0 1 0,1-1 0,1-1 0,1 1 0,-8-33 0,10 25 0,1 1 0,1-1 0,3-28 0,-1 49 0,0-1 0,0 1 0,0-1 0,0 1 0,1 0 0,-1 0 0,1-1 0,-1 1 0,1 0 0,0 0 0,0 1 0,0-1 0,0 0 0,0 1 0,0-1 0,5-2 0,40-20 0,-45 23 0,3-1 0,0 0 0,0 0 0,0 0 0,1 1 0,-1 0 0,0 0 0,1 1 0,-1-1 0,9 1 0,-13 0 0,1 0 0,-1 1 0,1-1 0,0 0 0,-1 1 0,1-1 0,-1 1 0,1-1 0,-1 1 0,0 0 0,1-1 0,-1 1 0,0 0 0,1 0 0,-1 0 0,0 0 0,0 0 0,0 1 0,0-1 0,0 0 0,0 0 0,0 1 0,0-1 0,0 1 0,-1-1 0,1 0 0,0 1 0,-1-1 0,0 1 0,1 0 0,-1-1 0,0 1 0,0-1 0,1 1 0,-2 2 0,6 128-1365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6:1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24575,'-1'59'0,"2"60"0,11-63 0,-12-50 0,1 0 0,0-1 0,1 1 0,-1 0 0,1-1 0,0 0 0,1 1 0,-1-1 0,4 5 0,13 34 0,-16-36-1365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6:1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13 261 24575,'11'-51'0,"-11"25"0,-2 0 0,-1 1 0,-8-37 0,9 50 0,0 0 0,0 0 0,1-22 0,1 37 0,1-1 0,-1 1 0,1 0 0,0 0 0,0 0 0,0 0 0,0-1 0,0 1 0,1 0 0,-1-1 0,1 1 0,0-1 0,0 0 0,0 1 0,0-1 0,0 0 0,0 0 0,0 0 0,1-1 0,2 3 0,10 5 0,0 0 0,22 8 0,-16-7 0,-15-6-151,1-2-1,-1 1 0,1-1 0,0 1 1,-1-2-1,1 1 0,0-1 1,12 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5:33:35.2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250 34 24575,'0'2'0,"0"-1"0,-1 0 0,1 0 0,-1 0 0,1 0 0,-1 0 0,1 0 0,-1 0 0,0 0 0,0 0 0,1 0 0,-1 0 0,0 0 0,0 0 0,0 0 0,0-1 0,0 1 0,-1 0 0,-25 15 0,16-11 0,-102 73 0,113-78 0,-1 0 0,1 1 0,-1-1 0,1 0 0,0 1 0,-1-1 0,1 0 0,-1 0 0,1 1 0,-1-1 0,1 0 0,0 0 0,-1 0 0,1 0 0,-1 0 0,1 0 0,-1 1 0,1-1 0,-1 0 0,1 0 0,-1 0 0,1-1 0,-1 1 0,1 0 0,-1 0 0,1 0 0,-1 0 0,1 0 0,-1-1 0,1 1 0,0 0 0,-1 0 0,0-1 0,-3-16 0,5 13 0,-1 0 0,0 1 0,1-1 0,0 0 0,0 1 0,0-1 0,0 1 0,4-7 0,0 3 0,1 1 0,1 0 0,-1 1 0,1 0 0,0 0 0,0 0 0,1 1 0,-1 0 0,1 0 0,0 1 0,0 0 0,0 0 0,0 1 0,10-2 0,4-2 0,-21 6 0,-1 0 0,1 0 0,-1 0 0,1 0 0,0 0 0,-1 0 0,1 0 0,-1 0 0,1 0 0,0-1 0,-1 1 0,1 0 0,-1 0 0,1-1 0,-1 1 0,1 0 0,-1-1 0,1 1 0,-1-1 0,1 1 0,-1 0 0,1-1 0,-1 1 0,0-1 0,1 1 0,-1-1 0,0 0 0,0 1 0,1-1 0,-1 1 0,0-1 0,0 1 0,0-1 0,1 0 0,-1 1 0,0-1 0,0 0 0,-1 0 0,0 0 0,0 0 0,1 0 0,-1 1 0,0-1 0,0 0 0,0 1 0,0-1 0,0 1 0,0-1 0,0 1 0,0 0 0,0-1 0,0 1 0,0 0 0,0 0 0,0-1 0,0 1 0,0 0 0,0 0 0,-1 0 0,-8 0 0,1 0 0,0 0 0,-1 1 0,1 0 0,0 1 0,0 0 0,0 0 0,0 1 0,0 0 0,0 0 0,-11 8 0,17-10 0,0 0 0,0 0 0,1 1 0,-1 0 0,0-1 0,1 1 0,-1 0 0,1 0 0,-1 1 0,1-1 0,0 0 0,0 1 0,0-1 0,0 1 0,1 0 0,-1 0 0,1 0 0,-1 0 0,0 4 0,-2 3-227,-1 0-1,0-1 1,-1 1-1,0-1 1,-11 13-1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6:2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24575,'1'6'0,"0"-1"0,0 1 0,1 0 0,-1 0 0,1-1 0,1 1 0,-1-1 0,1 0 0,0 0 0,4 6 0,38 47 0,-42-54 10,1-1 0,1 0 0,-1 0 0,0 0 0,1 0 0,7 3 0,-8-5-105,-1 1-1,0-1 0,1 1 1,-1 0-1,0 0 0,0 0 1,0 0-1,0 1 0,-1-1 0,1 1 1,0 0-1,-1 0 0,0 0 1,3 5-1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6:3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24575,'0'12'0,"0"11"0,0 0 0,-1 0 0,-1-1 0,-11 44 0,-16 24 0,27-84 0,0 1 0,1-1 0,0 0 0,0 1 0,1-1 0,-1 1 0,2 11 0,0-11 0,-1 0 0,0 0 0,0 0 0,-1-1 0,0 1 0,0 0 0,-3 10 0,-1-7 0,1 0 0,0 0 0,1 0 0,0 1 0,1-1 0,0 1 0,1-1 0,-1 14 0,3-18 0,0 1 0,0-1 0,1 0 0,0 0 0,0 0 0,0 0 0,1 0 0,0 0 0,0-1 0,0 1 0,1-1 0,-1 0 0,1 0 0,1 0 0,5 5 0,-5-4 0,1 0 0,-1 0 0,0 0 0,-1 1 0,1 0 0,-1 0 0,-1 0 0,5 12 0,-6-8 0,0 1 0,-1-1 0,0 23 0,-1-22 0,0 1 0,1-1 0,3 16 0,1-4 0,-4-16 0,1-1 0,0 0 0,0 1 0,0-1 0,4 7 0,1-2 0,1-1 0,0 0 0,1-1 0,0 0 0,1 0 0,0-1 0,0 0 0,12 7 0,2 3 0,5 4-682,61 34-1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6:4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24575,'-1'26'0,"1"-13"0,-1 0 0,2 0 0,0-1 0,0 1 0,7 24 0,2 5 0,-9-34 0,0 0 0,1 0 0,0 0 0,1 0 0,0-1 0,7 15 0,22 23-1365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6:44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24575,'0'6'0,"-1"-1"0,1 0 0,0 0 0,0 1 0,1-1 0,0 0 0,0 0 0,0 0 0,0 0 0,1 0 0,0 0 0,3 6 0,9 25 0,-12-29 0,1 0 0,0 0 0,0-1 0,0 1 0,7 8 0,15 31 0,-21-38 0,0 0 0,1 0 0,-1 0 0,1-1 0,9 10 0,-5-6-1365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6:45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24575,'0'1'0,"0"1"0,0 2 0,0 1 0,0 0 0,0 1 0,1-1 0,0 0 0,1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7:04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24575,'0'5'0,"1"0"0,-1 0 0,-1 1 0,1-1 0,-1 0 0,0 0 0,0 0 0,0 1 0,-1-1 0,0 0 0,0-1 0,0 1 0,0 0 0,-1-1 0,0 1 0,0-1 0,0 0 0,-1 0 0,1 0 0,-7 5 0,3-2 0,0-1 0,0 0 0,0 0 0,-1-1 0,0 0 0,0 0 0,0-1 0,-1 0 0,1 0 0,-1-1 0,0 0 0,0-1 0,0 0 0,0 0 0,-1-1 0,-11 1 0,20-3 0,1 1 0,-1-1 0,0 1 0,0-1 0,0 1 0,1-1 0,-1 1 0,0-1 0,0 0 0,1 1 0,-1-1 0,1 0 0,-1 1 0,0-1 0,1 0 0,0 0 0,-1 0 0,1 0 0,-1 0 0,1 1 0,0-1 0,0 0 0,-1 0 0,1 0 0,0 0 0,0 0 0,0 0 0,0 0 0,0-1 0,1-38 0,0 26 0,0-5-45,0 13-219,-1-1 0,0 0 0,0 1 0,-3-13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7:1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0 24575,'2'0'0,"1"0"0,0 0 0,-1 1 0,1-1 0,0 0 0,-1 1 0,1 0 0,-1 0 0,1-1 0,-1 1 0,1 1 0,-1-1 0,1 0 0,-1 1 0,0-1 0,0 1 0,0 0 0,0-1 0,0 1 0,0 0 0,0 0 0,-1 1 0,1-1 0,-1 0 0,3 5 0,3 3 0,-3-5 0,-1 0 0,0 1 0,0-1 0,0 1 0,4 12 0,-7-17 0,1 1 0,0 0 0,-1 0 0,0 0 0,0 0 0,1 0 0,-1 0 0,0-1 0,0 1 0,-1 0 0,1 0 0,0 0 0,-1 0 0,1 0 0,-1-1 0,1 1 0,-1 0 0,0 0 0,0-1 0,0 1 0,0 0 0,0-1 0,0 1 0,0-1 0,-2 2 0,-1 0 0,-1 0 0,1-1 0,0 1 0,0-1 0,-1 0 0,-9 3 0,11-4 0,-1 0 0,1 0 0,-1 1 0,1-1 0,-1 1 0,1 0 0,0 0 0,0 0 0,0 0 0,0 0 0,0 1 0,1-1 0,-1 1 0,-3 5 0,-73 98 0,73-98 0,1 0 0,-2-1 0,1 1 0,-15 11 0,18-17 0,-1 1 0,1-1 0,-1 0 0,0 0 0,1-1 0,-1 1 0,0-1 0,0 0 0,0 0 0,0 0 0,0 0 0,0-1 0,-8 1 0,10-1 0,1 0 0,-1 0 0,1 0 0,0 0 0,-1 0 0,1-1 0,-1 1 0,1 0 0,-1-1 0,1 1 0,0-1 0,-1 1 0,1-1 0,0 0 0,-1 1 0,1-1 0,0 0 0,0 0 0,0 0 0,0 0 0,0 0 0,0 0 0,0 0 0,0 0 0,0-1 0,0 1 0,0 0 0,1-1 0,-1 1 0,1 0 0,-1-1 0,1 1 0,-1 0 0,1-1 0,0 1 0,0-3 0,-5-10 0,3 10 0,0 1 0,-1-1 0,1 1 0,-1 0 0,0 0 0,0 0 0,-1 0 0,1 1 0,0-1 0,-1 1 0,-6-4 0,6 4 0,-1-1 0,1 0 0,0 0 0,0 0 0,0 0 0,0-1 0,-6-7 0,10 10 0,-1 0 0,1 0 0,-1 0 0,1 0 0,0 0 0,-1 0 0,1 0 0,0 0 0,0 0 0,0 0 0,0 0 0,0 0 0,0 0 0,0 0 0,0 0 0,0 0 0,1-2 0,0 1 0,0 0 0,0-1 0,0 1 0,1 0 0,-1 0 0,1 0 0,-1 1 0,1-1 0,0 0 0,2-2 0,-2 3 0,0-1 0,0 0 0,0 1 0,0 0 0,0-1 0,0 1 0,1 0 0,-1 0 0,0 0 0,5 0 0,-8 4 0,-16 6 0,5-4 0,-2-1 0,1 0 0,0-1 0,-1-1 0,1 0 0,-1-1 0,0 0 0,-19-2 0,15 1 0,-12 3 0,30-3 0,0 0 0,-1 0 0,1 0 0,0 0 0,0 0 0,0 0 0,0 1 0,0-1 0,0 0 0,0 0 0,0 0 0,0 0 0,0 0 0,-1 0 0,1 1 0,0-1 0,0 0 0,0 0 0,0 0 0,0 0 0,0 0 0,0 0 0,0 1 0,0-1 0,0 0 0,0 0 0,0 0 0,0 0 0,0 0 0,0 1 0,1-1 0,-1 0 0,0 0 0,0 0 0,0 0 0,0 0 0,0 0 0,0 1 0,0-1 0,0 0 0,0 0 0,0 0 0,1 0 0,-1 0 0,0 0 0,0 0 0,0 0 0,0 1 0,17 9 0,-15-8 2,0-1-1,0 1 0,0-1 0,0 1 1,-1 0-1,1 0 0,0 0 0,-1 0 1,0 0-1,1 1 0,-1-1 0,0 0 1,0 1-1,0-1 0,0 0 0,-1 1 1,1-1-1,0 3 0,5 16-1390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6:58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24575,'-1'-6'0,"1"0"0,1 0 0,-1 1 0,1-1 0,0 0 0,0 1 0,1-1 0,-1 0 0,1 1 0,1 0 0,-1-1 0,1 1 0,0 0 0,0 0 0,0 1 0,1-1 0,-1 1 0,8-7 0,-6 8 0,0 0 0,1 1 0,0-1 0,0 1 0,-1 0 0,1 1 0,12-2 0,15-5 0,-29 6 0,1 1 0,-1 0 0,1 0 0,-1 1 0,1-1 0,0 1 0,-1 0 0,1 0 0,0 0 0,-1 1 0,1 0 0,4 1 0,-7-2 0,0 1 0,0 0 0,0-1 0,0 1 0,-1 0 0,1 0 0,0 0 0,-1 0 0,1 1 0,0-1 0,-1 0 0,0 1 0,1-1 0,-1 1 0,0-1 0,0 1 0,0 0 0,0-1 0,0 1 0,0 0 0,0 0 0,0 0 0,-1 0 0,1 0 0,-1-1 0,0 1 0,1 0 0,-1 0 0,0 3 0,-1 67-1365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6:5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7:0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24575,'6'-1'0,"0"0"0,0 0 0,0 0 0,0-1 0,0 0 0,0 0 0,-1-1 0,1 0 0,-1 0 0,1 0 0,-1 0 0,0-1 0,-1 0 0,9-8 0,-9 8 0,0 0 0,1 0 0,0 0 0,0 0 0,0 1 0,0 0 0,1 0 0,-1 0 0,1 1 0,0-1 0,-1 1 0,1 1 0,0-1 0,0 1 0,8-1 0,2 2 0,-12 0 0,0 0 0,0 0 0,0 0 0,0 0 0,0 1 0,0-1 0,0 1 0,5 2 0,-8-2 0,0 0 0,0 0 0,1 0 0,-1 0 0,0 0 0,0 0 0,0 0 0,0 1 0,-1-1 0,1 0 0,0 1 0,0-1 0,-1 0 0,1 1 0,-1-1 0,1 1 0,-1-1 0,0 1 0,1-1 0,-1 1 0,0-1 0,0 1 0,0 0 0,0-1 0,-1 3 0,1 5-121,0-1 0,1 1 1,0-1-1,5 17 0,-4-17-640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5:33:47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82 24575,'4'0'0,"0"1"0,0 0 0,0 0 0,0 0 0,0 0 0,0 1 0,0-1 0,5 4 0,-5-3 0,0 0 0,0 0 0,0-1 0,0 1 0,0-1 0,1 0 0,-1 0 0,8 1 0,28-3 0,46 1 0,-76 3 0,-16 1 0,-16 2 0,0-4 0,-9 1 0,1-1 0,-37-3 0,67 1 0,-1-1 0,0 1 0,1 0 0,-1 0 0,0 0 0,1-1 0,-1 1 0,1 0 0,-1-1 0,0 1 0,1-1 0,-1 1 0,1 0 0,-1-1 0,1 1 0,-1-1 0,1 1 0,0-1 0,-1 0 0,1 1 0,0-1 0,-1 1 0,1-1 0,0 0 0,0 1 0,-1-1 0,1 0 0,0 1 0,0-1 0,0-1 0,0 2 0,0-1 0,0 1 0,0-1 0,0 1 0,0 0 0,1-1 0,-1 1 0,0-1 0,0 1 0,0 0 0,1-1 0,-1 1 0,0-1 0,1 1 0,-1 0 0,0-1 0,1 1 0,-1 0 0,0 0 0,1-1 0,-1 1 0,0 0 0,1 0 0,-1 0 0,1-1 0,-1 1 0,1 0 0,-1 0 0,0 0 0,1 0 0,-1 0 0,1 0 0,-1 0 0,1 0 0,-1 0 0,1 0 0,-1 0 0,0 0 0,1 0 0,-1 0 0,1 1 0,-1-1 0,1 0 0,-1 0 0,0 0 0,1 1 0,-1-1 0,0 0 0,1 0 0,-1 1 0,0-1 0,1 1 0,6 2 0,4 3 0,0-1 0,1 0 0,-1 0 0,1-1 0,0-1 0,0 0 0,1-1 0,-1 0 0,19 0 0,-8-2 0,156-6 0,-214 9 0,15 0 0,1-1 0,-1-1 0,1-1 0,-33-4 0,49 4 0,0-1 0,0 0 0,-1 0 0,1 0 0,0 0 0,0 0 0,0-1 0,0 0 0,0 1 0,1-1 0,-1 0 0,0 0 0,-2-3 0,5 4 0,-1 0 0,0 0 0,0-1 0,1 1 0,-1-1 0,0 1 0,1 0 0,0-1 0,-1 1 0,1-1 0,0 1 0,0-1 0,0 1 0,0-1 0,0 1 0,0-1 0,0 1 0,0-1 0,0 1 0,1-1 0,-1 1 0,1-1 0,-1 1 0,1 0 0,0-1 0,-1 1 0,1 0 0,0-1 0,0 1 0,1-1 0,4-8 0,1 1 0,0 0 0,0 0 0,1 1 0,16-13 0,-23 19 0,1 1 0,0 0 0,-1 0 0,1 0 0,0 0 0,0 0 0,0 0 0,0 0 0,0 1 0,0-1 0,0 1 0,0-1 0,0 1 0,0 0 0,1 0 0,-1 0 0,0 0 0,0 0 0,0 0 0,0 1 0,0-1 0,0 1 0,0-1 0,0 1 0,0 0 0,0 0 0,0 0 0,0 0 0,0 0 0,-1 0 0,1 0 0,0 1 0,-1-1 0,1 1 0,-1-1 0,0 1 0,3 2 0,-3-1 0,1-1 0,0 0 0,1 0 0,-1 0 0,0 0 0,1 0 0,-1-1 0,1 1 0,-1-1 0,1 1 0,0-1 0,-1 0 0,1 0 0,0 0 0,0 0 0,0-1 0,0 1 0,0-1 0,0 0 0,0 0 0,0 0 0,3 0 0,14 0 0,-18 1 0,0-1 0,-1 0 0,1 1 0,0 0 0,-1-1 0,1 1 0,-1 0 0,1 0 0,-1 0 0,0 0 0,1 0 0,-1 0 0,0 0 0,0 0 0,0 1 0,1-1 0,-1 0 0,-1 1 0,1-1 0,0 1 0,0-1 0,0 1 0,-1-1 0,1 1 0,-1 0 0,1 2 0,0-1 0,0-1 0,-1 1 0,1 0 0,-1 0 0,0 0 0,0 0 0,0 0 0,0 0 0,0 0 0,-1 0 0,1 0 0,-1 0 0,0 0 0,-2 4 0,1-5 0,-1 1 0,0-1 0,0 0 0,0-1 0,0 1 0,0 0 0,0-1 0,0 0 0,0 0 0,-1 0 0,1 0 0,0 0 0,-1-1 0,1 1 0,-4-1 0,-16 5 0,9 0 0,4-2 0,1 0 0,-1 0 0,0 0 0,0-1 0,0-1 0,-18 1 0,1-1 0,20 0 0,0 0 0,0-1 0,0 0 0,0-1 0,0 1 0,-12-4 0,18 3 0,0 0 0,0 1 0,0-1 0,1 0 0,-1 0 0,0 0 0,1 0 0,-1 0 0,1-1 0,-1 1 0,1 0 0,-1 0 0,1 0 0,0 0 0,-1 0 0,1-1 0,0 1 0,0 0 0,0 0 0,0 0 0,0-1 0,0 1 0,1 0 0,-1 0 0,0 0 0,1-1 0,-1 1 0,0 0 0,1 0 0,0 0 0,-1 0 0,2-2 0,-1 0 0,0 0 0,1 0 0,-1 0 0,1 0 0,0 0 0,0 0 0,0 0 0,0 1 0,1-1 0,4-3 0,1 3 0,1 0 0,0 1 0,-1 1 0,1-1 0,14 1 0,4-1 0,25 0 0,-32 2 0,-18 0 0,-10 0 0,-26-1 0,1-2 0,0-2 0,-36-9 0,58 13 0,0 0 0,-1 0 0,-18 1 0,11 1 0,79 14 0,69-8 0,-54-4 0,-13 0 0,-38-4 0,-22-1 0,-8-1 0,-38-14 0,29 11 0,-1 0 0,1 1 0,-1 0 0,-1 2 0,-20-3 0,11 0 0,-6-1 0,26 7-1365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7:16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 24575,'-1'3'0,"1"-1"0,0 1 0,0-1 0,0 1 0,1-1 0,-1 1 0,1-1 0,-1 0 0,1 1 0,0-1 0,0 1 0,0-1 0,0 0 0,0 0 0,0 0 0,1 1 0,-1-1 0,1-1 0,2 4 0,-1-4 0,0 1 0,0-1 0,0 1 0,0-1 0,0 0 0,1 0 0,-1 0 0,0-1 0,1 1 0,-1-1 0,0 0 0,1 0 0,4 0 0,36 1 0,-31 0 0,0 0 0,0-1 0,0-1 0,19-3 0,-31 4 0,1-1 0,-1 0 0,1 0 0,-1 0 0,1 0 0,-1 0 0,0 0 0,1 0 0,-1 0 0,0-1 0,0 1 0,0 0 0,0-1 0,0 1 0,0-1 0,0 1 0,-1-1 0,2-2 0,-1 2 0,0 0 0,0 0 0,0 0 0,0 0 0,0 0 0,0 1 0,0-1 0,1 0 0,-1 1 0,1-1 0,0 1 0,-1 0 0,4-3 0,1 1 0,1-2 0,-1 1 0,0-1 0,0 1 0,0-2 0,-1 1 0,0-1 0,0 1 0,5-9 0,-3 4 0,0-1 0,-1 0 0,0-1 0,7-19 0,-11 25 0,-1-1 0,0 1 0,0-1 0,0 1 0,-1-1 0,0 1 0,0-1 0,-1 0 0,-2-10 0,3 16 2,-1 1 0,1-1 1,-1 0-1,1 1 0,-1-1 0,0 1 0,0-1 0,1 0 0,-1 1 0,0 0 0,0-1 0,0 1 1,1-1-1,-1 1 0,0 0 0,0 0 0,0-1 0,0 1 0,0 0 0,0 0 0,1 0 1,-3 0-1,-25 1-271,17 0-876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7:1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24575,'-1'20'0,"-7"40"0,6-45 0,-10 36 0,11-47 0,0 0 0,0-1 0,-1 1 0,1-1 0,-1 1 0,0-1 0,0 0 0,0 0 0,0 0 0,-1 0 0,-4 5 0,-44 21 0,37-22 0,0 1 0,1 1 0,-19 14 0,21-11 0,0 0 0,1 1 0,-14 24 0,6-9 0,14-20-136,1 0-1,0 0 1,0 1-1,1-1 1,0 1-1,0 0 1,1-1-1,0 1 0,1 15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7:22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24575,'0'1'0,"0"2"0,0 0 0,0 2 0,0 0 0,0 1 0,0 0 0,0 0 0,0 1 0,0-1 0,1-1 0,0 0 0,0-1 0,0 1 0,1-1 0,0 1 0,0-2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7:2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24575,'-1'6'0,"-1"1"0,-1-1 0,1 0 0,-1 0 0,0 0 0,0 0 0,-1 0 0,1-1 0,-1 1 0,-6 5 0,-10 17 0,5-6-9,10-16-217,1 0 0,0 0 0,0 1 0,1-1 0,-3 9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7:2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7:26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24575,'1'-5'0,"0"1"0,1-1 0,0 1 0,0-1 0,0 1 0,0 0 0,0 0 0,1 0 0,0 0 0,0 0 0,5-5 0,5-7 0,2-6 0,-10 12 0,1 0 0,0 1 0,0 0 0,1 1 0,0-1 0,1 1 0,0 1 0,0-1 0,1 1 0,12-7 0,22 2-1365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7:28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24575,'2'-1'0,"1"-1"0,0 0 0,-1 0 0,0 0 0,1 0 0,-1 0 0,0 0 0,0-1 0,0 1 0,3-5 0,3-4 0,-3 5-91,0-1 0,-1 1 0,0-1 0,0 0 0,-1 0 0,0 0 0,0 0 0,-1 0 0,0-1 0,0 1 0,0-1 0,-1 0 0,-1 1 0,1-10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7:30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7:3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176 591 24575,'0'-3'0,"0"0"0,1 0 0,-1 0 0,-1 0 0,1 0 0,0 0 0,-1 0 0,1 0 0,-1 0 0,0 0 0,0 1 0,0-1 0,-1 0 0,1 1 0,-1-1 0,1 1 0,-1-1 0,0 1 0,0 0 0,0-1 0,0 1 0,0 0 0,0 0 0,-1 1 0,1-1 0,-1 0 0,1 1 0,-1 0 0,-4-2 0,0-2 0,0 0 0,1-1 0,0 1 0,0-1 0,0 0 0,1 0 0,0-1 0,0 0 0,-7-13 0,-24-29 0,33 45 0,0 0 0,0 0 0,0-1 0,1 1 0,-1 0 0,1-1 0,0 0 0,1 1 0,-1-1 0,1 0 0,0 0 0,0 0 0,0-6 0,0-9 0,1 0 0,2-19 0,-1 32 0,3-32 0,3 0 0,13-48 0,-19 84 0,0 1 0,1-1 0,-1 0 0,1 1 0,0-1 0,0 1 0,-1 0 0,1 0 0,1 0 0,-1 0 0,0 0 0,0 0 0,1 0 0,-1 1 0,1-1 0,0 1 0,-1 0 0,6-2 0,1 0 0,0 0 0,-1 1 0,1 0 0,17-2 0,32-5 0,-50 6 0,1 1 0,0 0 0,-1 1 0,1 0 0,0 0 0,0 1 0,0 0 0,0 0 0,0 1 0,12 3 0,3 2-23,0-2 0,1 0 1,0-1-1,-1-2 0,50-3 0,-16 1-1205,-47 1-5598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8:08.005"/>
    </inkml:context>
    <inkml:brush xml:id="br0">
      <inkml:brushProperty name="width" value="0.35" units="cm"/>
      <inkml:brushProperty name="height" value="0.35" units="cm"/>
      <inkml:brushProperty name="color" value="#094B1D"/>
    </inkml:brush>
  </inkml:definitions>
  <inkml:trace contextRef="#ctx0" brushRef="#br0">277 1 24575,'23'0'0,"-1"1"0,0 1 0,1 1 0,-1 2 0,0 0 0,-1 1 0,1 1 0,-1 1 0,26 13 0,-37-13 0,0-1 0,0 2 0,0-1 0,-1 1 0,-1 1 0,1-1 0,-2 2 0,1-1 0,8 18 0,-11-21 0,14 18 0,2-1 0,0-1 0,2-1 0,0-1 0,43 30 0,83 51 0,-147-99 0,1 1 0,-1-1 0,0 1 0,0 0 0,-1 0 0,1 0 0,-1 0 0,1 0 0,-1 0 0,-1 0 0,1 0 0,0 8 0,2 8 0,11 23 0,6 23 0,-19-60 0,0-1 0,-1 0 0,1 1 0,-1-1 0,0 0 0,0 1 0,-1-1 0,1 1 0,-4 8 0,3-10 0,-1-1 0,0 0 0,0 0 0,0-1 0,0 1 0,-1 0 0,1-1 0,-1 1 0,1-1 0,-1 0 0,0 0 0,0 0 0,0 0 0,-6 2 0,-52 20 0,49-20 0,-25 6 0,-1-1 0,-1-2 0,1-1 0,-1-3 0,-50-1 0,21 1 0,-48 4 0,-63 2 0,138-7 0,27-1 0,0 0 0,0-1 0,1 0 0,-1-1 0,-24-5 0,31 3 0,0 1 0,0-1 0,0-1 0,0 1 0,0-1 0,1 0 0,-11-9 0,14 11 0,1-1 0,-1 1 0,1-1 0,0 0 0,0 0 0,0 0 0,0 0 0,0 0 0,0 0 0,1-1 0,0 1 0,0 0 0,0-1 0,0 1 0,0-1 0,1 1 0,-1-1 0,1-3 0,2-13 0,1 1 0,0-1 0,2 1 0,0 0 0,9-20 0,-4 13 0,8-43 0,-10-8 0,-7 54 0,7-40 0,-6 56 0,-1-1 0,2 1 0,-1 0 0,1 0 0,0 0 0,0 0 0,1 0 0,0 1 0,0-1 0,0 1 0,10-9 0,-10 11 0,0 1 0,1-1 0,0 1 0,-1 0 0,1 1 0,0-1 0,1 1 0,-1 0 0,0 0 0,1 1 0,-1-1 0,1 1 0,-1 0 0,1 1 0,-1 0 0,9 0 0,-2 0 0,1 2 0,-1-1 0,1 2 0,-1 0 0,0 0 0,0 1 0,0 0 0,-1 1 0,12 7 0,0 1 0,-2 1 0,1 2 0,24 22 0,-17-13 0,28 26 0,-52-46 0,0 1 0,-1-1 0,1 1 0,-1 0 0,-1 1 0,1-1 0,-1 1 0,3 7 0,-6-13 0,0 0 0,0 0 0,0 0 0,0 0 0,-1 0 0,1 0 0,0-1 0,-1 1 0,1 0 0,0 0 0,-1 0 0,1-1 0,-1 1 0,0 0 0,1 0 0,-1-1 0,1 1 0,-1 0 0,0-1 0,0 1 0,1-1 0,-1 1 0,0-1 0,0 1 0,0-1 0,1 0 0,-1 1 0,0-1 0,0 0 0,0 0 0,0 0 0,0 0 0,0 1 0,1-1 0,-3 0 0,-36 5 0,37-5 0,-28 2 0,-30 2 0,-98-4 0,152-1 0,0-1 0,0 1 0,-1-1 0,1 0 0,1 0 0,-1-1 0,0 0 0,1 0 0,-1 0 0,1-1 0,-7-5 0,8 6 0,0-1 0,1 1 0,-1-1 0,1 1 0,0-1 0,0 0 0,1 0 0,-1 0 0,1 0 0,0 0 0,0-1 0,0 1 0,1-1 0,-1 0 0,0-6 0,0-15 0,2-50 0,0 68 0,1 0 0,0 0 0,1 0 0,0 0 0,0 0 0,0 0 0,1 1 0,0-1 0,1 1 0,6-10 0,-8 15 0,-1 1 0,1-1 0,-1 1 0,1 0 0,0 0 0,0 0 0,0 0 0,0 0 0,0 0 0,0 1 0,0-1 0,0 0 0,0 1 0,0 0 0,0-1 0,4 1 0,41 1 0,-27 0 0,12-1-455,0 1 0,50 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1:48.714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1 0 24575,'0'0'-8191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8:17.532"/>
    </inkml:context>
    <inkml:brush xml:id="br0">
      <inkml:brushProperty name="width" value="0.35" units="cm"/>
      <inkml:brushProperty name="height" value="0.35" units="cm"/>
      <inkml:brushProperty name="color" value="#094B1D"/>
    </inkml:brush>
  </inkml:definitions>
  <inkml:trace contextRef="#ctx0" brushRef="#br0">0 0 24575,'35'2'0,"1"2"0,-2 1 0,1 2 0,42 14 0,-25-3 0,-36-11 0,1-1 0,29 7 0,-17-7 0,-19-3 0,0 0 0,1-2 0,-1 1 0,1-1 0,10 0 0,510 1 0,-340-3 0,-86 18 0,145-11 0,23 0 0,-318 22 0,3 0 0,2 2 0,-55 53 0,85-75 0,-1 0 0,1-1 0,-1 0 0,-1-1 0,1 0 0,-21 7 0,-8 4 0,-104 43 0,127-54 0,-3 0 0,0 0 0,-1-1 0,0-1 0,-39 2 0,-88-6 0,64-2 0,56 0 0,0-1 0,0-2 0,0-1 0,0 0 0,-42-18 0,-13-2 0,45 14 0,1-1 0,1-1 0,-46-26 0,54 24 0,-1 1 0,0 1 0,-1 1 0,-1 2 0,0 1 0,0 2 0,-53-8 0,80 16 0,0-1 0,0 1 0,0-1 0,0 0 0,0 0 0,0-1 0,0 1 0,0-1 0,0 0 0,0 0 0,1 0 0,-1-1 0,1 1 0,0-1 0,-4-3 0,7 6 0,0 0 0,0 0 0,0 0 0,0-1 0,0 1 0,0 0 0,0 0 0,0 0 0,0 0 0,0 0 0,0 0 0,0 0 0,0 0 0,0-1 0,0 1 0,0 0 0,0 0 0,0 0 0,0 0 0,0 0 0,0 0 0,0 0 0,0-1 0,0 1 0,0 0 0,0 0 0,0 0 0,0 0 0,0 0 0,1 0 0,-1 0 0,0 0 0,0 0 0,0 0 0,0 0 0,0-1 0,0 1 0,0 0 0,0 0 0,1 0 0,-1 0 0,0 0 0,0 0 0,0 0 0,0 0 0,0 0 0,0 0 0,0 0 0,0 0 0,1 0 0,-1 0 0,0 0 0,0 0 0,12 1 0,9 4 0,2 7 0,0 2 0,34 26 0,-14 4 0,-37-37 0,0 1 0,1-1 0,0 0 0,0-1 0,0 0 0,1 0 0,0 0 0,0-1 0,10 4 0,180 75 0,-151-68 0,0-3 0,0-1 0,52 4 0,21 5 0,-64-10 0,0-2 0,1-2 0,76-2 0,-126-5 0,-1-2 0,1 1 0,-1 0 0,1-1 0,-1-1 0,0 1 0,0-1 0,10-5 0,47-36 0,-33 22 0,3-1 0,-1 0 0,0 2 0,57-28 0,-40 34 0,-24 9 0,5-2-341,-1-2 0,0 0-1,49-27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8:37.406"/>
    </inkml:context>
    <inkml:brush xml:id="br0">
      <inkml:brushProperty name="width" value="0.1" units="cm"/>
      <inkml:brushProperty name="height" value="0.1" units="cm"/>
      <inkml:brushProperty name="color" value="#094B1D"/>
    </inkml:brush>
  </inkml:definitions>
  <inkml:trace contextRef="#ctx0" brushRef="#br0">930 0 24575,'-8'1'0,"1"1"0,-1-1 0,1 1 0,0 1 0,0 0 0,-9 4 0,-10 3 0,-53 17 0,13 3 0,56-26 0,1 0 0,-1 1 0,1 0 0,0 1 0,1 0 0,0 0 0,-14 13 0,15-12 0,0-1 0,-1 0 0,-16 10 0,5-4 0,12-6 0,0 1 0,1-1 0,0 1 0,0 0 0,1 0 0,-8 15 0,-7 8 0,6-11 0,-1-1 0,-19 17 0,-61 52 0,54-36 0,2-7 0,28-32 0,0 0 0,-15 21 0,9-7 0,6-12 0,2 2 0,-13 24 0,-28 54 0,-1 4 0,44-82 0,2 0 0,0 0 0,0 0 0,2 0 0,0 1 0,1 0 0,0 32 0,2-48 0,2 27 0,5-28 0,6-13 0,14-12 0,-25 23 0,1 0 0,0-1 0,0 1 0,-1 0 0,1-1 0,-1 0 0,0 1 0,1-1 0,-1 0 0,-1 0 0,1 0 0,0 0 0,-1-1 0,3-5 0,1-24 0,-4 27 0,-1 1 0,1 0 0,0-1 0,0 1 0,1 0 0,0 0 0,0 0 0,0 0 0,3-5 0,3-4 0,-1 0 0,0-1 0,4-15 0,9-20 0,-12 31 0,-8 16 0,2 0 0,-1 0 0,0 0 0,0 0 0,1 0 0,0 0 0,0 0 0,3-4 0,1 1 0,-1-1 0,1 0 0,-2 0 0,1 0 0,-1 0 0,4-9 0,9-9 0,-14 22 0,-1 0 0,0 0 0,0 0 0,0 0 0,0 0 0,0 0 0,0 0 0,1-6 0,0 1 0,1 0 0,0 0 0,1 0 0,0 1 0,0-1 0,0 1 0,9-8 0,15-23 0,28-40 0,-54 74 0,0 0 0,0 0 0,0 1 0,1-1 0,-1 1 0,1 0 0,0 0 0,4-3 0,18-15 0,7-6 0,-28 23 0,0 1 0,0-1 0,-1 0 0,1-1 0,-1 1 0,0-1 0,0 0 0,3-5 0,0 1 0,-1 0 0,1 1 0,15-14 0,-4 4 0,-13 14 0,1-1 0,0 1 0,0 0 0,0 1 0,1 0 0,7-3 0,11-6 0,-17 8 0,0 0 0,0 1 0,1 1 0,-1-1 0,1 1 0,-1 1 0,1-1 0,0 1 0,0 1 0,-1 0 0,12 1 0,0-1 0,30 6 0,-21-1 0,50 3-1365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8:50.249"/>
    </inkml:context>
    <inkml:brush xml:id="br0">
      <inkml:brushProperty name="width" value="0.1" units="cm"/>
      <inkml:brushProperty name="height" value="0.1" units="cm"/>
      <inkml:brushProperty name="color" value="#094B1D"/>
    </inkml:brush>
  </inkml:definitions>
  <inkml:trace contextRef="#ctx0" brushRef="#br0">642 2 24575,'20'0'0,"8"-1"0,0 1 0,1 1 0,-1 1 0,0 2 0,-1 1 0,44 13 0,-49-11 0,-17-6 0,0 1 0,0 0 0,0 0 0,0 0 0,0 0 0,-1 1 0,6 3 0,-10-4 0,-5-2 0,-18-1 0,-27-7 0,29 5 0,0 1 0,-31 0 0,-12 0 0,31 0 0,31 3 0,5-1 0,18 0 0,35-2 0,-36 0 0,0 2 0,0-1 0,0 2 0,0 1 0,0 1 0,20 4 0,-39-6 0,1-1 0,0 0 0,-1 1 0,1 0 0,-1-1 0,1 1 0,-1 0 0,1-1 0,-1 1 0,1 0 0,-1 0 0,0 0 0,0 1 0,1-1 0,-1 0 0,0 0 0,0 0 0,0 1 0,0-1 0,0 1 0,-1-1 0,1 1 0,0-1 0,-1 1 0,1-1 0,-1 1 0,1 0 0,-1 1 0,0 3 0,-1-1 0,0 0 0,0 0 0,0 0 0,-1 0 0,0 0 0,-3 7 0,0 0 0,2-5 0,-1 0 0,0-1 0,-1 1 0,1-1 0,-1 0 0,-1 0 0,-5 5 0,-21 27 0,32-39 0,0 1 0,0 0 0,0 0 0,0 0 0,0 0 0,-1 0 0,1 0 0,0 0 0,0 0 0,0 0 0,0 0 0,0 0 0,0 0 0,0-1 0,0 1 0,0 0 0,-1 0 0,1 0 0,0 0 0,0 0 0,0 0 0,0 0 0,0 0 0,0 0 0,0 0 0,0 0 0,-1 0 0,1 0 0,0 0 0,0 0 0,0 0 0,0 0 0,0 0 0,0 0 0,0 0 0,0 0 0,-1 0 0,1 1 0,0-1 0,0 0 0,0 0 0,0 0 0,0 0 0,0 0 0,0 0 0,0 0 0,0 0 0,0 0 0,0 0 0,0 0 0,-1 1 0,1-1 0,0 0 0,0 0 0,0 0 0,0 0 0,0 0 0,0 0 0,0 0 0,0 0 0,0 1 0,0-1 0,0 0 0,0 0 0,0 0 0,0 0 0,1-13 0,8-28 0,-7 32 0,0-20 0,-2 29 0,0 0 0,0 0 0,0 0 0,0 0 0,0 0 0,0 0 0,0 0 0,0 0 0,0 0 0,0 0 0,0 0 0,0 0 0,0 0 0,0 0 0,0 0 0,0 0 0,0 0 0,-1 18 0,0-8 0,0 1 0,-1-1 0,-1 0 0,1 0 0,-2 0 0,1 0 0,-1-1 0,-10 17 0,7-11 0,0 1 0,-6 17 0,8-11 0,0 0 0,2 0 0,-1 25 0,3-35 0,0-7 0,-1 1 0,1 0 0,-1-1 0,-1 1 0,1-1 0,-6 9 0,-8 23 0,-7 19 0,5-17 0,17-36 0,-8 18 0,6-22 0,2-15 0,1 11 0,1-1 0,0 1 0,1-1 0,-1 1 0,1 0 0,0 0 0,0 0 0,0 0 0,4-6 0,-3 6 0,0 0 0,0 0 0,-1 0 0,0-1 0,0 1 0,0 0 0,-1-1 0,0 0 0,1-8 0,-3-1 0,0 12 0,1 0 0,0-1 0,0 1 0,0-1 0,0 1 0,0-1 0,0 1 0,1-1 0,0 1 0,0-1 0,0 1 0,2-6 0,-3 9 0,1 0 0,-1 1 0,0-1 0,0 0 0,1 0 0,-1 0 0,0 0 0,0 0 0,1 0 0,-1 0 0,0 1 0,0-1 0,0 0 0,1 0 0,-1 0 0,0 1 0,0-1 0,0 0 0,0 0 0,1 0 0,-1 1 0,0-1 0,0 0 0,0 0 0,0 1 0,0-1 0,0 0 0,0 0 0,0 1 0,0-1 0,0 0 0,0 1 0,0-1 0,0 0 0,0 0 0,0 1 0,0-1 0,0 0 0,0 0 0,0 1 0,0-1 0,0 0 0,0 0 0,-1 1 0,2 16 0,-4-1 0,-1-1 0,0 0 0,-1 0 0,0-1 0,-2 1 0,0-1 0,0 0 0,-1-1 0,-17 22 0,11-15 0,11-12 0,-1 0 0,1 0 0,0 1 0,1-1 0,0 1 0,0-1 0,1 1 0,0-1 0,1 1 0,0 0 0,0 0 0,3 15 0,-2-12 0,0 0 0,-1-1 0,-1 1 0,0 0 0,0 0 0,-4 17 0,0-14 0,1 0 0,-3 24 0,8-123 0,-1 47 0,-1 30 0,1 12 0,-2 12 0,0-1 0,-2 0 0,0 1 0,0-1 0,-2-1 0,0 1 0,-1-1 0,0 0 0,-15 22 0,20-34 0,0 0 0,0-1 0,0 1 0,-1 0 0,1 0 0,-1-1 0,1 0 0,-1 1 0,0-1 0,0 0 0,0 0 0,0-1 0,-1 1 0,1-1 0,-7 2 0,1-1 0,-1 0 0,0-1 0,1-1 0,-15 0 0,3-1 0,-75 3 0,-101-4 0,190 2 0,1-1 0,-1 1 0,0-2 0,1 1 0,-1-1 0,1 0 0,-1 0 0,1 0 0,0-1 0,0 0 0,0-1 0,0 1 0,1-1 0,-1 0 0,1 0 0,0-1 0,0 1 0,-6-9 0,8 10 0,0-1 0,1 1 0,0 0 0,0-1 0,-1 1 0,2-1 0,-1 0 0,0 0 0,1 1 0,0-1 0,0 0 0,0 0 0,-1-8 0,3 2 0,-1 0 0,1-1 0,1 1 0,3-12 0,-4 16 0,1-7-195,0 0 0,-1 0 0,-1 0 0,0 0 0,-1 0 0,-4-24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9:08.658"/>
    </inkml:context>
    <inkml:brush xml:id="br0">
      <inkml:brushProperty name="width" value="0.1" units="cm"/>
      <inkml:brushProperty name="height" value="0.1" units="cm"/>
      <inkml:brushProperty name="color" value="#094B1D"/>
    </inkml:brush>
  </inkml:definitions>
  <inkml:trace contextRef="#ctx0" brushRef="#br0">11 1 24575,'0'28'0,"0"19"0,1 0 0,9 46 0,-9-72 0,-1-36 0,-1 6 0,0 0 0,-1-1 0,0 1 0,-4-13 0,3 15 0,1 0 0,0-1 0,1 1 0,0 0 0,0-1 0,0 1 0,1-9 0,0 15 0,1 1 0,-1-1 0,1 0 0,-1 0 0,1 0 0,-1 1 0,1-1 0,-1 0 0,1 1 0,0-1 0,-1 1 0,1-1 0,0 0 0,0 1 0,-1 0 0,1-1 0,0 1 0,0-1 0,0 1 0,0 0 0,-1 0 0,1-1 0,0 1 0,0 0 0,0 0 0,0 0 0,0 0 0,0 0 0,1 0 0,36 1 0,-25 0 0,-8-1 0,0 1 0,0 0 0,0 0 0,0 0 0,0 0 0,0 1 0,0 0 0,0 0 0,0 0 0,-1 1 0,6 3 0,19 9 0,-23-12 0,16 7 0,-41-15 0,8 2 0,1 1 0,1-1 0,-1 0 0,1-1 0,0 0 0,0 0 0,0-1 0,-12-9 0,21 14 0,0 0 0,-1 0 0,1 0 0,0 0 0,-1 0 0,1-1 0,0 1 0,0 0 0,-1 0 0,1 0 0,0-1 0,-1 1 0,1 0 0,0-1 0,0 1 0,0 0 0,-1 0 0,1-1 0,0 1 0,0 0 0,0-1 0,0 1 0,0 0 0,-1-1 0,1 1 0,0 0 0,0-1 0,0 1 0,0-1 0,0 1 0,0 0 0,0-1 0,0 1 0,0 0 0,0-1 0,1 1 0,-1 0 0,0-1 0,0 1 0,0 0 0,0-1 0,0 1 0,1 0 0,-1-1 0,0 1 0,0 0 0,1 0 0,-1-1 0,1 1 0,0 0 0,0 0 0,0 0 0,0 0 0,0 0 0,0 0 0,-1 0 0,1 0 0,0 0 0,0 1 0,0-1 0,0 0 0,0 1 0,0-1 0,-1 0 0,1 1 0,0-1 0,0 1 0,1 1 0,16 10 0,0 0 0,1-2 0,0 0 0,1-1 0,0 0 0,1-2 0,28 6 0,-19-3 0,-7-4 0,-18-5 0,0 0 0,0 1 0,1-1 0,-1 1 0,0 1 0,-1-1 0,1 1 0,7 5 0,72 51 0,-57-42 0,-2-1 0,0 0 0,-1 2 0,0 0 0,20 23 0,-6-7 0,-29-26 0,0-1 0,-1 1 0,1 1 0,8 11 0,-5-4 0,1 0 0,24 20 0,3 4 0,-35-34 0,0-1 0,0 0 0,1-1 0,8 6 0,-24-17 0,1-2 0,0 1 0,1-1 0,-1-1 0,2 0 0,0 0 0,0 0 0,1-1 0,-7-13 0,21 34 0,14 20 0,-22-30 0,0 0 0,0 1 0,0-1 0,0 1 0,1-1 0,-1 1 0,0-1 0,0 1 0,0-1 0,0 0 0,0 1 0,0-1 0,0 1 0,0-1 0,0 1 0,0-1 0,-1 1 0,1-1 0,0 0 0,0 1 0,0-1 0,0 1 0,-1-1 0,1 1 0,-1-1 0,1 1 0,-1-1 0,0 1 0,0-1 0,0 1 0,0-1 0,0 1 0,0-1 0,-1 0 0,1 0 0,0 1 0,0-1 0,0 0 0,0 0 0,0 0 0,-2-1 0,-19-1 0,0-2 0,0-1 0,-41-14 0,47 14 0,10 3 0,0 0 0,0-1 0,0 1 0,0-1 0,0 0 0,0 0 0,1-1 0,0 0 0,0 0 0,0 0 0,0 0 0,0-1 0,-6-9 0,6 10 0,0 0 0,0 0 0,0 1 0,0 0 0,0 0 0,0 0 0,-1 1 0,0-1 0,-6-1 0,-7-3 0,-133-77 0,41 19 0,107 63 0,-15-7 0,0-1 0,1-2 0,-24-17 0,73 34 0,106 40 0,-117-39-341,-1 1 0,1 1-1,22 14 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9:18.336"/>
    </inkml:context>
    <inkml:brush xml:id="br0">
      <inkml:brushProperty name="width" value="0.1" units="cm"/>
      <inkml:brushProperty name="height" value="0.1" units="cm"/>
      <inkml:brushProperty name="color" value="#094B1D"/>
    </inkml:brush>
  </inkml:definitions>
  <inkml:trace contextRef="#ctx0" brushRef="#br0">0 1 24575,'1'4'0,"1"-1"0,-1 1 0,1 0 0,0-1 0,0 1 0,0-1 0,1 1 0,-1-1 0,5 4 0,6 11 0,-6-4 0,-3-6 0,0-1 0,0 1 0,1-1 0,0 0 0,0 0 0,1 0 0,0-1 0,0 0 0,8 7 0,-14-13 0,0 0 0,0 1 0,1-1 0,-1 0 0,0 0 0,0 0 0,0 0 0,1 0 0,-1 0 0,0 0 0,0 1 0,0-1 0,0 0 0,1 0 0,-1 0 0,0 0 0,0 0 0,1 0 0,-1 0 0,0 0 0,0 0 0,0 0 0,1 0 0,-1 0 0,0 0 0,0 0 0,0 0 0,1 0 0,-1-1 0,0 1 0,0 0 0,0 0 0,1 0 0,-1 0 0,0 0 0,0 0 0,0 0 0,0-1 0,1 1 0,-1 0 0,0 0 0,0 0 0,0-1 0,0-11 0,-10-13 0,-3 10 0,10 12 0,-1-1 0,1 1 0,0-1 0,0 0 0,0 0 0,0 0 0,1 0 0,-1-1 0,1 1 0,1-1 0,-1 1 0,0-1 0,1 0 0,0 0 0,-1-7 0,2 20 0,1 0 0,-1 0 0,2 0 0,-1 0 0,1 0 0,0-1 0,0 1 0,1 0 0,0-1 0,1 0 0,5 11 0,-4-11 0,0 0 0,0 0 0,1-1 0,7 8 0,-1-3 0,23 19 0,-30-27 0,0 0 0,-1 1 0,1-1 0,-1 1 0,0 0 0,0 0 0,-1 0 0,1 1 0,-1-1 0,0 1 0,0 0 0,0 0 0,-1 0 0,3 6 0,24 89 0,9 3 0,-8-51 0,-22-40 0,-1 0 0,0 1 0,-1 0 0,0 0 0,6 21 0,-2 41 0,-6-52 0,-4-20 0,0 1 0,1-1 0,-1 1 0,1-1 0,0 0 0,0 1 0,0-1 0,0 0 0,1 0 0,2 4 0,-3-24 0,0 14 0,0 18 0,4 89 0,2-39 0,3 67 0,-10-128 0,0 0 0,0 0 0,0 0 0,0 0 0,1 0 0,-1 0 0,1 0 0,0 0 0,1 0 0,-1-1 0,1 1 0,3 7 0,-4-8-13,0 0 0,0 0 0,0 1 0,0-1 0,-1 0 0,1 1 0,-1-1 0,0 1 0,0-1 0,-1 6-1,0 3-1207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9:22.991"/>
    </inkml:context>
    <inkml:brush xml:id="br0">
      <inkml:brushProperty name="width" value="0.1" units="cm"/>
      <inkml:brushProperty name="height" value="0.1" units="cm"/>
      <inkml:brushProperty name="color" value="#094B1D"/>
    </inkml:brush>
  </inkml:definitions>
  <inkml:trace contextRef="#ctx0" brushRef="#br0">334 1 24575,'1'5'0,"1"1"0,0-1 0,0 0 0,1 1 0,-1-1 0,1 0 0,0-1 0,6 8 0,-2-1 0,16 27 0,-2 1 0,29 76 0,-32-75 0,1-1 0,26 37 0,-33-55 0,-7-14 0,-3-4 0,0 0 0,0 1 0,0-1 0,0 1 0,-1 0 0,3 6 0,-4-9 0,0 0 0,0 0 0,0 0 0,-1 0 0,1 0 0,0-1 0,0 1 0,0 0 0,-1 0 0,1 0 0,0-1 0,-1 1 0,1 0 0,0 0 0,-1-1 0,1 1 0,-1 0 0,0-1 0,1 1 0,-1 0 0,1-1 0,-1 1 0,0-1 0,0 1 0,1-1 0,-1 1 0,0-1 0,0 0 0,1 1 0,-1-1 0,0 0 0,0 0 0,0 1 0,0-1 0,1 0 0,-2 0 0,-8 1 0,0 1 0,0-2 0,0 1 0,0-2 0,-11 0 0,13 0 0,0 0 0,0 1 0,-1 0 0,1 0 0,0 1 0,0 0 0,-15 4 0,-4 2 0,0-1 0,0-1 0,-1-1 0,1-2 0,-54-1 0,69-1 0,11 0 0,0 0 0,1 0 0,-1 0 0,0 0 0,1 0 0,-1 0 0,0 0 0,1 0 0,-1 0 0,0 0 0,1-1 0,-1 1 0,0 0 0,1 0 0,-1-1 0,0 1 0,1 0 0,-1-1 0,1 1 0,-1 0 0,1-1 0,-1 1 0,0-2 0,5-10 0,24-9 0,107-36 0,-113 49 0,1 1 0,1 0 0,-1 2 0,27-2 0,21 1 0,-90 7 0,0 1 0,0 1 0,-24 6 0,20-4 0,-46 4 0,-21-1 0,-29 1 0,-20-9-1365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9:31.889"/>
    </inkml:context>
    <inkml:brush xml:id="br0">
      <inkml:brushProperty name="width" value="0.1" units="cm"/>
      <inkml:brushProperty name="height" value="0.1" units="cm"/>
      <inkml:brushProperty name="color" value="#094B1D"/>
    </inkml:brush>
  </inkml:definitions>
  <inkml:trace contextRef="#ctx0" brushRef="#br0">296 1089 24575,'-17'-2'0,"0"0"0,0 0 0,0-2 0,-23-7 0,-32-7 0,59 16 0,0-1 0,0-1 0,0 0 0,0 0 0,1-1 0,-17-10 0,28 14 0,0 1 0,0-1 0,1 0 0,-1 0 0,0 0 0,1 0 0,-1 0 0,0 0 0,1 0 0,0 0 0,-1-1 0,1 1 0,0 0 0,-1 0 0,1 0 0,0 0 0,0 0 0,0-1 0,0 1 0,0 0 0,0 0 0,0 0 0,1 0 0,-1-1 0,0 1 0,1 0 0,-1 0 0,0 0 0,1 0 0,-1 0 0,1 0 0,1-2 0,25-35 0,-24 35 0,18-22 0,-2-1 0,0 0 0,-1-2 0,-2 0 0,-1 0 0,13-37 0,-24 53 0,-1 0 0,0 0 0,-1 0 0,0-1 0,-1-15 0,0 28 0,-1 0 0,0-1 0,0 1 0,0 0 0,0 0 0,0-1 0,0 1 0,0 0 0,0-1 0,0 1 0,0 0 0,0 0 0,0-1 0,0 1 0,0 0 0,0-1 0,0 1 0,0 0 0,-1 0 0,1-1 0,0 1 0,0 0 0,0 0 0,0-1 0,0 1 0,-1 0 0,1 0 0,0-1 0,0 1 0,-1 0 0,1 0 0,0 0 0,0 0 0,-1-1 0,1 1 0,0 0 0,0 0 0,-1 0 0,1 0 0,0 0 0,0 0 0,-1 0 0,1 0 0,-1 0 0,-10 11 0,-6 21 0,10-6 0,-4 37 0,-11 81 0,18-9 0,-2-175 0,12-4 0,1 1 0,2 0 0,19-55 0,-5 15 0,-3-3 0,13-43 0,-29 119 0,0 1 0,1 0 0,0 0 0,0 0 0,1 0 0,1 1 0,-1 0 0,1 1 0,1-1 0,9-7 0,-9 8 0,0 0 0,0-1 0,0 0 0,-1-1 0,0 0 0,-1 0 0,0 0 0,0-1 0,4-11 0,-4 0 0,-1 0 0,-1-1 0,0 0 0,0-25 0,-2 25 0,-1 19 0,0 0 0,0 1 0,1-1 0,-1 0 0,1 1 0,-1-1 0,1 1 0,0-1 0,0 1 0,0 0 0,0 0 0,0 0 0,1 0 0,-1 0 0,6-2 0,42-24 0,-49 27 0,17-3 0,9-3 0,-26 6 0,0 1 0,-1 0 0,1 0 0,0-1 0,-1 1 0,1 0 0,0-1 0,-1 1 0,1-1 0,0 1 0,-1-1 0,1 1 0,-1-1 0,1 1 0,-1-1 0,1 0 0,-1 1 0,1-1 0,-1 0 0,0 1 0,1-1 0,-1 0 0,0 0 0,0 1 0,1-2 0,-1 1 3,-1 1 1,1-1-1,-1 1 0,1-1 0,-1 1 0,1-1 0,-1 1 0,1-1 0,-1 1 1,1 0-1,-1-1 0,1 1 0,-1 0 0,1 0 0,-1-1 0,0 1 1,1 0-1,-1 0 0,1 0 0,-1 0 0,0 0 0,1 0 0,-1 0 0,0 0 1,1 0-1,-2 0 0,-21 0-686,19 0-84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0:01.902"/>
    </inkml:context>
    <inkml:brush xml:id="br0">
      <inkml:brushProperty name="width" value="0.1" units="cm"/>
      <inkml:brushProperty name="height" value="0.1" units="cm"/>
      <inkml:brushProperty name="color" value="#094B1D"/>
    </inkml:brush>
  </inkml:definitions>
  <inkml:trace contextRef="#ctx0" brushRef="#br0">78 1 24575,'1'23'0,"-1"-14"0,0-1 0,0 1 0,-2 15 0,1-21 0,1-1 0,-1 1 0,0-1 0,0 1 0,0-1 0,0 0 0,0 0 0,-1 1 0,1-1 0,-1 0 0,1 0 0,-1 0 0,0-1 0,0 1 0,0 0 0,0-1 0,-3 3 0,3-2 0,0 1 0,0-1 0,-1 1 0,2-1 0,-1 1 0,0 0 0,0 0 0,1 0 0,0 0 0,-1 0 0,1 0 0,1 0 0,-1 1 0,0-1 0,0 6 0,0-6 0,1 1 0,0 0 0,-1 0 0,1 0 0,0 0 0,1-1 0,-1 1 0,1 0 0,-1 0 0,1 0 0,1-1 0,-1 1 0,3 5 0,2-3 0,1 0 0,-1 0 0,1-1 0,1 0 0,-1 0 0,1-1 0,0 0 0,16 6 0,-16-8 0,1 0 0,-1-1 0,0 0 0,11 0 0,-12-1 0,-1 0 0,1 0 0,-1 1 0,0 0 0,1 0 0,-1 1 0,0 0 0,10 4 0,-30-6 0,-12-4 0,10-1 0,1 0 0,-1-1 0,-20-10 0,32 14 0,0-1 0,1 1 0,-1 0 0,0-1 0,1 0 0,0 0 0,0 0 0,-1 0 0,2 0 0,-1-1 0,0 0 0,1 1 0,0-1 0,0 0 0,0 0 0,0 0 0,0 0 0,0-5 0,2 8 0,0 0 0,0 0 0,0 0 0,0 0 0,0 0 0,0 0 0,0 0 0,1 0 0,-1 1 0,0-1 0,1 0 0,-1 0 0,1 0 0,-1 0 0,1 0 0,-1 1 0,1-1 0,0 0 0,-1 1 0,1-1 0,0 0 0,-1 1 0,1-1 0,0 1 0,0-1 0,0 1 0,-1-1 0,1 1 0,0 0 0,0-1 0,0 1 0,0 0 0,0 0 0,0-1 0,0 1 0,0 0 0,0 0 0,1 0 0,3 0 0,0 0 0,0 0 0,-1 0 0,1 0 0,0 0 0,8 3 0,-75 8 0,58-9 0,0-1 0,0 1 0,0 0 0,0 0 0,0 0 0,0 0 0,0 1 0,0 0 0,1-1 0,0 1 0,-1 1 0,1-1 0,0 0 0,1 1 0,-4 4 0,6-7 0,0 0 0,1 0 0,-1 0 0,0 0 0,0 0 0,1 0 0,-1 0 0,0 0 0,1 0 0,-1 0 0,1 0 0,0 0 0,-1 0 0,1-1 0,0 1 0,-1 0 0,1 0 0,0 0 0,0-1 0,0 1 0,-1-1 0,1 1 0,0 0 0,0-1 0,0 0 0,0 1 0,0-1 0,0 0 0,0 1 0,0-1 0,0 0 0,2 0 0,41 9 0,-40-9 0,8 3 0,-1-1 0,0 2 0,0 0 0,13 6 0,-11-4 0,-1-1 0,24 6 0,-10-7 0,46 2 0,-39-5 0,72 5 0,-76-3 0,-2 0 0,1 2 0,48 16 0,-58-16 0,1 0 0,-1-2 0,1 0 0,0-1 0,0-1 0,37-2 0,39 2 0,-58 7 0,-31-6 0,1 0 0,-1 0 0,1-1 0,0 0 0,7 0 0,26-2-1365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0:09.522"/>
    </inkml:context>
    <inkml:brush xml:id="br0">
      <inkml:brushProperty name="width" value="0.1" units="cm"/>
      <inkml:brushProperty name="height" value="0.1" units="cm"/>
      <inkml:brushProperty name="color" value="#094B1D"/>
    </inkml:brush>
  </inkml:definitions>
  <inkml:trace contextRef="#ctx0" brushRef="#br0">1 0 24575,'0'0'-8191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0:18.108"/>
    </inkml:context>
    <inkml:brush xml:id="br0">
      <inkml:brushProperty name="width" value="0.1" units="cm"/>
      <inkml:brushProperty name="height" value="0.1" units="cm"/>
      <inkml:brushProperty name="color" value="#094B1D"/>
    </inkml:brush>
  </inkml:definitions>
  <inkml:trace contextRef="#ctx0" brushRef="#br0">1399 4 24575,'-26'-1'0,"19"0"0,0 0 0,-1 1 0,1 0 0,0 0 0,0 1 0,-14 2 0,6 2 0,-1 0 0,0-1 0,0-1 0,0-1 0,-17 1 0,95 2 0,-3-5 0,-36 0 0,-22 0 0,-9 0 0,-93 7 0,53-2 0,10 6 0,33-9 0,0 0 0,0-1 0,1 1 0,-1-1 0,0 0 0,0 0 0,-8 0 0,-7-2 0,-1 1 0,0 1 0,1 1 0,-1 0 0,1 2 0,-26 7 0,27-6 0,0-2 0,0 0 0,-1-1 0,1-2 0,0 1 0,-24-4 0,-13 1 0,-46 0 0,-105 4 0,4 4 0,159-2 0,-1-1 0,-58-5 0,91-2-1365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2:11.713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196 0 24575,'-2'18'0,"0"0"0,-1 0 0,-8 24 0,9-39 0,1-1 0,-1 0 0,0 0 0,-1 0 0,1 0 0,0 0 0,0-1 0,-1 1 0,1-1 0,-1 1 0,1-1 0,-1 0 0,0 0 0,0 0 0,1 0 0,-1-1 0,0 1 0,-3-1 0,1 1 0,0 1 0,1-1 0,-1 1 0,1 0 0,-9 4 0,-6 8 0,15-11 0,-1 0 0,1 0 0,-1 1 0,1-1 0,0 1 0,1 0 0,-1 0 0,1 0 0,-1 1 0,1-1 0,0 1 0,1 0 0,-1-1 0,-2 8 0,-12 44 0,19-70 0,-2 13 0,0-1 0,0 1 0,1-1 0,-1 0 0,0 1 0,1-1 0,-1 1 0,1-1 0,-1 1 0,1-1 0,0 1 0,0-1 0,-1 1 0,1 0 0,0 0 0,0-1 0,0 1 0,1 0 0,-1 0 0,1-1 0,9-6 0,-8 5 0,0 1 0,0-1 0,1 1 0,-1 0 0,1 0 0,0 0 0,0 1 0,-1-1 0,1 1 0,5-1 0,3-1-117,-9 3 57,-1 0 1,1 0 0,0-1-1,-1 1 1,1-1-1,-1 0 1,0 0-1,1 0 1,-1 0 0,0 0-1,1 0 1,-1-1-1,0 1 1,0-1 0,0 1-1,0-1 1,0 0-1,-1 0 1,1 0-1,1-2 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0:38.794"/>
    </inkml:context>
    <inkml:brush xml:id="br0">
      <inkml:brushProperty name="width" value="0.1" units="cm"/>
      <inkml:brushProperty name="height" value="0.1" units="cm"/>
      <inkml:brushProperty name="color" value="#094B1D"/>
    </inkml:brush>
  </inkml:definitions>
  <inkml:trace contextRef="#ctx0" brushRef="#br0">1 0 24575,'15'47'0,"25"31"0,-17-31 0,-20-39 0,1 1 0,0 0 0,1-1 0,0 0 0,11 15 0,-71-107 0,43 65 0,8 14 0,1-1 0,-1 1 0,0 0 0,0 0 0,-7-7 0,26 58 0,-11-38 0,0 0 0,0 1 0,3 15 0,-6-18 0,0-1 0,1 0 0,-1 0 0,1 0 0,0 0 0,1 0 0,-1 0 0,1-1 0,0 1 0,0-1 0,0 0 0,0 0 0,1 0 0,0 0 0,5 4 0,-4-4 0,0 0 0,0 1 0,0 0 0,-1 0 0,1 0 0,4 8 0,22 23 0,-27-31 0,-1 0 0,0 0 0,0 0 0,0 1 0,0-1 0,-1 1 0,0 0 0,0 0 0,-1-1 0,0 1 0,1 11 0,4 9 0,-8-33-91,0 0 0,-1 1 0,0-1 0,0 1 0,0 0 0,-1 0 0,1 0 0,-2 0 0,1 1 0,-1 0 0,1 0 0,-1 0 0,-1 0 0,-11-7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1:00.784"/>
    </inkml:context>
    <inkml:brush xml:id="br0">
      <inkml:brushProperty name="width" value="0.1" units="cm"/>
      <inkml:brushProperty name="height" value="0.1" units="cm"/>
      <inkml:brushProperty name="color" value="#094B1D"/>
    </inkml:brush>
  </inkml:definitions>
  <inkml:trace contextRef="#ctx0" brushRef="#br0">0 39 24575,'1'3'0,"0"-1"0,0 0 0,0 1 0,0-1 0,0 0 0,0 1 0,1-1 0,-1 0 0,1 0 0,3 3 0,9 15 0,-12-13 0,1-1 0,0 1 0,1-1 0,-1 0 0,1 0 0,0-1 0,1 1 0,-1-1 0,1 0 0,0 0 0,1-1 0,-1 1 0,10 5 0,4 5 0,-2 1 0,0 1 0,24 31 0,-24-27 0,2-1 0,27 25 0,-30-30 0,-33-23 0,-42-20 0,53 23 0,0 0 0,1 0 0,0 0 0,0-1 0,0 0 0,1 0 0,-6-9 0,-2-2 0,8 10 0,-7-8 0,26 31 0,17 25 0,-22-27 0,0 0 0,23 21 0,-1-2 0,-26-27 0,-1 0 0,1 0 0,0 0 0,0-1 0,0 0 0,1 0 0,0 0 0,0-1 0,0 0 0,11 4 0,73 33 0,-46-21 0,-37-16 0,0 0 0,0 0 0,1 0 0,8 1 0,-12-3 0,0-1 0,-1 0 0,1 1 0,0 0 0,-1 0 0,1 0 0,-1 1 0,0-1 0,7 6 0,-49-12 0,-33-9 0,70 13 0,-21-6 0,21 6 0,1 0 0,0 0 0,-1 0 0,1 0 0,-1 0 0,1 0 0,-1 0 0,1 0 0,0 0 0,-1-1 0,1 1 0,-1 0 0,1 0 0,0 0 0,-1 0 0,1-1 0,-1 1 0,1 0 0,0 0 0,-1-1 0,1 1 0,0 0 0,-1-1 0,1 1 0,0 0 0,0-1 0,-1 1 0,1 0 0,0-1 0,0 1 0,0-1 0,0 1 0,-1-1 0,1 1 0,0 0 0,0-1 0,0 0 0,3 2 0,0-1 0,0 0 0,-1 1 0,1 0 0,0 0 0,0 0 0,-1 0 0,1 0 0,-1 0 0,1 1 0,-1-1 0,5 4 0,1 0 0,35 25 0,-4-2 0,-25-23 0,-1 0 0,1-1 0,0-1 0,0 0 0,0-1 0,0-1 0,28 0 0,-9 0 0,-24 1 0,0-1 0,0 1 0,0 0 0,0 1 0,0 0 0,-1 0 0,1 1 0,-1 0 0,14 10 0,-28-18 0,-1 0 0,1 1 0,-1 0 0,0 1 0,-9-4 0,-6-1 0,4 0 0,1-1 0,-20-12 0,32 17 0,1 0 0,-1 0 0,1-1 0,-1 1 0,1-1 0,0 0 0,0 0 0,1-1 0,-1 1 0,1-1 0,-5-9 0,12 22 0,1-1 0,0 0 0,1 1 0,0-2 0,0 1 0,0-1 0,1 0 0,0 0 0,0 0 0,0-1 0,1 0 0,-1-1 0,1 0 0,10 4 0,-6-5 0,-7-3 0,0 1 0,0 0 0,-1 0 0,1 1 0,0-1 0,-1 1 0,1 0 0,-1 0 0,0 1 0,0-1 0,0 1 0,0 0 0,0 0 0,5 6 0,-48-7 0,-5-7 0,121 10 0,-55 1 0,1-2 0,-1 0 0,1-1 0,0-2 0,0 0 0,28-3 0,-51 2 0,0 0 0,0 0 0,0 0 0,0 0 0,0 0 0,1 0 0,-1 0 0,0 0 0,0 0 0,0 0 0,0 0 0,0 0 0,0 0 0,1 0 0,-1 0 0,0 0 0,0 0 0,0-1 0,0 1 0,0 0 0,0 0 0,0 0 0,1 0 0,-1 0 0,0 0 0,0 0 0,0 0 0,0-1 0,0 1 0,0 0 0,0 0 0,0 0 0,0 0 0,0 0 0,0 0 0,0-1 0,0 1 0,0 0 0,0 0 0,0 0 0,0 0 0,0 0 0,0-1 0,0 1 0,0 0 0,0 0 0,0 0 0,0 0 0,0 0 0,0 0 0,0-1 0,0 1 0,0 0 0,0 0 0,0 0 0,-1 0 0,1 0 0,0 0 0,0 0 0,0 0 0,0-1 0,0 1 0,-12-11 0,-17-9 0,16 12 0,1 0 0,1-1 0,-15-13 0,49 44 0,1-2 0,35 24 0,-50-39 0,1-1 0,0 0 0,0 0 0,0-1 0,1 0 0,-1 0 0,1-1 0,-1-1 0,16 1 0,-8-1 0,28 2 0,-22-1 0,-24-2 0,0 0 0,0 0 0,0 0 0,0 1 0,-291-7 0,315 5 0,37-7 0,3 0 0,-63 8 0,0-1 0,0 1 0,1 0 0,-1 0 0,0 0 0,1-1 0,-1 1 0,0 0 0,0-1 0,0 1 0,1-1 0,-1 0 0,0 1 0,1-2 0,-2 2 0,1-1 0,-1 1 0,0-1 0,1 1 0,-1-1 0,0 1 0,0-1 0,0 1 0,1-1 0,-1 1 0,0-1 0,0 1 0,0-1 0,0 1 0,0-1 0,0 1 0,0-1 0,0 1 0,0-1 0,0 0 0,0 1 0,-1-1 0,0-3 0,-1 0 0,0 0 0,0 1 0,0-1 0,0 1 0,-5-5 0,2 2 0,5 6 0,0 0 0,0-1 0,0 1 0,0 0 0,0 0 0,0 0 0,0 0 0,-1 0 0,1 0 0,0 0 0,0 0 0,0 0 0,0 0 0,0 0 0,0 0 0,0 0 0,0 0 0,0 0 0,0 0 0,0-1 0,0 1 0,0 0 0,0 0 0,0 0 0,0 0 0,0 0 0,0 0 0,0 0 0,0 0 0,0 0 0,0 0 0,0 0 0,0 0 0,0-1 0,0 1 0,0 0 0,0 0 0,0 0 0,0 0 0,0 0 0,0 0 0,1 0 0,-1 0 0,0 0 0,0 0 0,0 0 0,0 0 0,0 0 0,0 0 0,0 0 0,0 0 0,0 0 0,0 0 0,0 0 0,0 0 0,0-1 0,0 1 0,1 0 0,-1 0 0,0 0 0,0 0 0,0 0 0,0 0 0,0 0 0,0 0 0,0 1 0,0-1 0,0 0 0,10 2 0,8 4 0,-2 3 0,-1 0 0,1-2 0,1 0 0,0 0 0,0-2 0,0 0 0,0-1 0,1-1 0,-1 0 0,20-1 0,-11-3 0,0-2 0,42-9 0,-43 6 0,0 1 0,49-1 0,-54 6 0,-6 0 0,0 0 0,23-3 0,-33 2 0,1 0 0,-1 0 0,0-1 0,1 1 0,-1-1 0,0 0 0,0 0 0,0 0 0,0-1 0,0 0 0,-1 1 0,5-5 0,27-16 0,-5 5 0,-14 6 0,1 1 0,18-9 0,-7 8 0,-22 10 0,1 0 0,-1 0 0,0-1 0,0 0 0,-1-1 0,1 1 0,0-1 0,6-7 0,-12 11 0,0 0 0,1 0 0,-1 0 0,0 0 0,0 0 0,0 0 0,0 0 0,0-1 0,0 1 0,0 0 0,0 0 0,0 0 0,0 0 0,0 0 0,0 0 0,0-1 0,0 1 0,0 0 0,0 0 0,0 0 0,0 0 0,0 0 0,0-1 0,0 1 0,0 0 0,0 0 0,0 0 0,0 0 0,0 0 0,0-1 0,0 1 0,0 0 0,0 0 0,0 0 0,0 0 0,0 0 0,0 0 0,0 0 0,-1-1 0,1 1 0,0 0 0,0 0 0,0 0 0,0 0 0,0 0 0,0 0 0,0 0 0,-1 0 0,1 0 0,0 0 0,0 0 0,-13-2 0,-12 2 0,-13 6 0,0 2 0,0 1 0,-63 25 0,88-26 0,23-9 0,25-9 0,26-26 0,-48 27 0,0 1 0,1 0 0,0 1 0,1 0 0,18-5 0,-28 11 0,1 1 0,-1-1 0,1 1 0,-1 1 0,1-1 0,0 1 0,6 2 0,-9-2 0,1 0 0,-1 0 0,1-1 0,0 1 0,-1-1 0,1 1 0,0-1 0,-1 0 0,1-1 0,0 1 0,0 0 0,-1-1 0,1 0 0,-1 0 0,1 0 0,-1-1 0,5-1 0,14-16 0,0 0 0,24-29 0,-16 1 0,-28 45 0,3-4 0,0 0 0,0 1 0,1 0 0,-1 0 0,1 1 0,0 0 0,0 0 0,10-5 0,-8 4 0,1-1 0,-2 0 0,1-1 0,-1 0 0,0 0 0,0 0 0,0-1 0,-1 0 0,-1 0 0,9-16 0,-8 14 0,4-13 0,-9 21 0,-1 1 0,1-1 0,-1 0 0,1 1 0,0-1 0,-1 0 0,1 1 0,0-1 0,0 1 0,0 0 0,0-1 0,0 1 0,1 0 0,-1-1 0,0 1 0,1 0 0,-1 0 0,1 0 0,-1 0 0,1 1 0,-1-1 0,3-1 0,-1 1 0,-1 0 0,0 0 0,0-1 0,0 1 0,0-1 0,0 1 0,0-1 0,0 0 0,0 0 0,-1 0 0,1 0 0,-1 0 0,1 0 0,-1-1 0,0 1 0,2-4 0,7-42 0,-3 14 0,-7 32-98,9-23 329,-4 19-499,0 16-962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1:04.904"/>
    </inkml:context>
    <inkml:brush xml:id="br0">
      <inkml:brushProperty name="width" value="0.1" units="cm"/>
      <inkml:brushProperty name="height" value="0.1" units="cm"/>
      <inkml:brushProperty name="color" value="#094B1D"/>
    </inkml:brush>
  </inkml:definitions>
  <inkml:trace contextRef="#ctx0" brushRef="#br0">1 326 24575,'0'-5'0,"1"1"0,0-1 0,0 1 0,1-1 0,-1 1 0,1-1 0,3-5 0,9-27 0,-2-25 0,-10 57 0,-1 0 0,0 0 0,1 0 0,0 0 0,0 0 0,1 1 0,-1-1 0,5-6 0,-3 6 0,0-1 0,-1 0 0,0 0 0,4-11 0,-4 8 0,0 1 0,0 1 0,8-15 0,-7 15 0,0 0 0,-1-1 0,1 1 0,2-12 0,-7 27 0,0 0 0,0 0 0,1 17 0,1-20 0,-1 1 0,0 0 0,0 0 0,-1-1 0,1 1 0,-1 0 0,0 0 0,-1-1 0,1 1 0,-1-1 0,-5 10 0,-23 29-1365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1:08.407"/>
    </inkml:context>
    <inkml:brush xml:id="br0">
      <inkml:brushProperty name="width" value="0.1" units="cm"/>
      <inkml:brushProperty name="height" value="0.1" units="cm"/>
      <inkml:brushProperty name="color" value="#094B1D"/>
    </inkml:brush>
  </inkml:definitions>
  <inkml:trace contextRef="#ctx0" brushRef="#br0">227 130 24575,'-22'19'0,"0"-1"0,-1-1 0,0-1 0,-2-1 0,-33 15 0,57-29 0,0-1 0,0 1 0,0-1 0,0 1 0,0-1 0,1 1 0,-1-1 0,0 0 0,0 1 0,0-1 0,0 0 0,0 0 0,0 0 0,0 0 0,0 0 0,0 0 0,0 0 0,0 0 0,0 0 0,0-1 0,0 1 0,0 0 0,0-1 0,-1 0 0,1 1 0,0-1 0,1 0 0,-1 0 0,1 0 0,0 0 0,-1 0 0,1 0 0,-1 0 0,1 0 0,0 0 0,0 0 0,0 0 0,0 0 0,0 0 0,0 0 0,0 0 0,0 0 0,0-2 0,1-2 0,0 0 0,0 1 0,1-1 0,-1 1 0,1-1 0,0 1 0,0-1 0,0 1 0,4-5 0,16-13 0,32-25 0,-13 11 0,-38 34 0,1 0 0,-1 0 0,0 0 0,1 0 0,0 0 0,-1 1 0,1 0 0,0 0 0,0 0 0,-1 0 0,8 0 0,-8 0 0,1 1 0,0-1 0,0 1 0,0-1 0,-1 0 0,1-1 0,-1 1 0,1-1 0,-1 1 0,1-1 0,-1 0 0,0 0 0,5-4 0,2-5 0,5-6 0,-20 14 0,-14 5 0,-6 5 0,0 1 0,0 1 0,1 2 0,-39 21 0,56-28-124,1 0 0,-1-1 0,0 1 0,0-2 0,0 1 0,0-1-1,0 0 1,-1-1 0,1 1 0,-8-1 0,-4 0-6702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3:02.723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10 24 24575,'1'0'0,"0"0"0,0 1 0,-1-1 0,1 1 0,-1-1 0,1 1 0,0-1 0,-1 1 0,1-1 0,-1 1 0,1 0 0,-1-1 0,1 1 0,-1 0 0,0-1 0,1 1 0,-1 0 0,0-1 0,1 1 0,-1 0 0,0 0 0,0 0 0,0-1 0,0 1 0,0 0 0,0 0 0,0-1 0,0 2 0,1 27 0,-1-27 0,0 0 0,-1 0 0,1 0 0,0 0 0,0 0 0,0 0 0,1-1 0,-1 1 0,0 0 0,1 0 0,-1 0 0,1-1 0,1 3 0,-2-4 0,1 0 0,0 0 0,0 0 0,0 0 0,0 0 0,-1-1 0,1 1 0,0 0 0,0 0 0,-1-1 0,1 1 0,0-1 0,0 1 0,-1 0 0,1-1 0,0 0 0,-1 1 0,1-1 0,-1 1 0,1-1 0,-1 0 0,1 1 0,-1-1 0,1 0 0,-1 1 0,1-1 0,-1 0 0,0 0 0,6-7 0,1 1 0,-1-1 0,-1 0 0,1 0 0,-1 0 0,-1 0 0,5-12 0,-8 20 0,-1 0 0,0-1 0,0 1 0,0 0 0,0-1 0,0 1 0,0 0 0,0-1 0,0 1 0,0 0 0,0-1 0,0 1 0,0 0 0,0-1 0,0 1 0,0-1 0,0 1 0,0 0 0,-1 0 0,1-1 0,0 1 0,0 0 0,0-1 0,0 1 0,-1 0 0,1-1 0,0 1 0,0 0 0,-1 0 0,1 0 0,0-1 0,-1 1 0,1 0 0,0 0 0,0 0 0,-1-1 0,1 1 0,0 0 0,-1 0 0,1 0 0,0 0 0,-1 0 0,1 0 0,-1 0 0,1 0 0,0 0 0,-1 0 0,1 0 0,0 0 0,-1 0 0,1 0 0,0 0 0,-1 0 0,1 0 0,0 1 0,-1-1 0,1 0 0,-1 0 0,0 1 0,0-1 0,0 1 0,0-1 0,0 0 0,0 1 0,0 0 0,0-1 0,0 1 0,0 0 0,0-1 0,0 1 0,0 0 0,0 0 0,1 0 0,-1 0 0,0 0 0,0 0 0,1 0 0,-2 2 0,1 4 0,0 1 0,0 0 0,1 0 0,-1 0 0,2 0 0,0 9 0,-1-15 0,0-1 0,0 1 0,1-1 0,-1 1 0,0-1 0,0 1 0,1-1 0,-1 1 0,1-1 0,-1 1 0,1-1 0,0 0 0,-1 1 0,1-1 0,0 0 0,0 0 0,0 1 0,0-1 0,0 0 0,0 0 0,1 0 0,-1 0 0,0 0 0,0-1 0,1 1 0,-1 0 0,0-1 0,1 1 0,-1 0 0,1-1 0,-1 0 0,1 1 0,-1-1 0,1 0 0,-1 0 0,1 0 0,2 0 0,-14-6 0,-11 0 0,20 6 0,0 0 0,-1 0 0,1 0 0,0 0 0,0 0 0,0 1 0,-1-1 0,1 0 0,0 1 0,0-1 0,0 1 0,0-1 0,0 1 0,0 0 0,0-1 0,0 1 0,0 0 0,0 0 0,1 0 0,-1-1 0,0 1 0,0 0 0,1 0 0,-1 0 0,0 0 0,1 0 0,-1 1 0,0 0 0,-5 35 0,6-33 0,-4-34 0,-4 16 0,8 14 0,0 0 0,-1 0 0,1 0 0,0-1 0,-1 1 0,1 0 0,-1 0 0,1 0 0,0 0 0,-1 0 0,1 0 0,-1 0 0,1 0 0,0 0 0,-1 0 0,1 0 0,-1 0 0,1 0 0,0 0 0,-1 1 0,1-1 0,-1 0 0,1 0 0,0 0 0,-1 1 0,1-1 0,0 0 0,-1 0 0,1 1 0,0-1 0,0 0 0,-1 0 0,1 1 0,0 0 0,-2 2 0,1 1 0,-1 0 0,1 0 0,1 1 0,-1-1 0,0 0 0,1 0 0,0 0 0,0 0 0,0 1 0,1-1 0,0 6 0,1 7 0,-3 0 0,0-12 0,1-1 0,-1 1 0,1-1 0,0 1 0,1-1 0,-1 1 0,3 7 0,-3-12 0,0 0 0,0 0 0,0 0 0,0 0 0,0 0 0,0 1 0,0-1 0,0 0 0,0 0 0,0 0 0,0 0 0,0 0 0,0 0 0,0 0 0,0 0 0,1 0 0,-1 0 0,0 0 0,0 0 0,0 0 0,0 1 0,0-1 0,0 0 0,0 0 0,0 0 0,0 0 0,0 0 0,1 0 0,-1 0 0,0 0 0,0 0 0,0 0 0,0 0 0,0 0 0,0 0 0,0 0 0,0 0 0,1 0 0,-1 0 0,0 0 0,0 0 0,0 0 0,0-1 0,0 1 0,0 0 0,0 0 0,0 0 0,0 0 0,0 0 0,0 0 0,1 0 0,-1 0 0,0 0 0,0 0 0,0 0 0,0 0 0,0 0 0,0-1 0,0 1 0,0 0 0,0 0 0,0 0 0,0 0 0,5-11 0,1-12 0,-8 60 0,-14 72 0,20-120 0,-2 0 0,1 0 0,-1-1 0,0-18 0,-2 43 0,1 17 0,0 0 0,2 0 0,11 47 0,-10-24 0,-4-32 0,-1-19 0,1-8 0,0 0 0,1-5 0,-1 0 0,0-1 0,-1 1 0,0 0 0,-1-1 0,0 1 0,-1 0 0,-7-19 0,10 30 0,0 0 0,0 0 0,0 0 0,0 1 0,0-1 0,0 0 0,0 0 0,0 0 0,0 0 0,-1 0 0,1 0 0,0 0 0,0 0 0,0 0 0,0 0 0,0 0 0,0 1 0,0-1 0,0 0 0,0 0 0,0 0 0,0 0 0,0 0 0,0 0 0,0 0 0,0 0 0,-1 0 0,1 0 0,0 0 0,0 0 0,0 0 0,0 0 0,0 0 0,0 0 0,0 0 0,0 0 0,0 0 0,0 0 0,-1 0 0,1 0 0,0 0 0,0 0 0,0 0 0,0 0 0,0 0 0,0 0 0,0 0 0,0 0 0,0 0 0,0 0 0,0 0 0,-1 0 0,1 0 0,0 0 0,0 0 0,0-1 0,0 1 0,0 0 0,0 0 0,0 0 0,0 0 0,0 0 0,0 0 0,0 0 0,0 0 0,0 0 0,0 0 0,0 0 0,0-1 0,-3 13 0,0 13 0,2 30 0,-1-34 0,2 1 0,0-1 0,4 24 0,14-12 0,-5-21 0,-12-11 0,-1-1 0,0 0 0,1 0 0,-1 0 0,1 0 0,-1 0 0,0 0 0,1 0 0,-1 0 0,1 0 0,-1 0 0,0-1 0,1 1 0,-1 0 0,1 0 0,-1 0 0,0 0 0,1 0 0,-1-1 0,0 1 0,1 0 0,-1 0 0,0-1 0,0 1 0,1 0 0,-1-1 0,0 1 0,1 0 0,-1-1 0,0 1 0,0 0 0,0-1 0,0 1 0,1 0 0,-1-1 0,0 0 0,1-4 0,-1 0 0,1 0 0,-1 0 0,0-1 0,0 1 0,-1 0 0,1 0 0,-1 0 0,0 0 0,-1 0 0,1 0 0,-1 0 0,-5-9 0,-6-29 0,9 16 0,-4-57 0,8 94 0,0-1 0,1 0 0,0 0 0,1 1 0,0-1 0,0-1 0,1 1 0,0 0 0,1 0 0,5 10 0,12 22 0,-19-35 0,1 1 0,0-1 0,0-1 0,0 1 0,0 0 0,1-1 0,8 10 0,15 10 0,-25-23 0,-17-17 0,10 9 0,-1 0 0,1 0 0,1-1 0,0 0 0,0 0 0,0 0 0,1-1 0,-1 1 0,2-1 0,-1 0 0,1 0 0,1 0 0,-1 0 0,1 0 0,1-14 0,-1 19-151,1 1-1,0-1 0,-1 1 0,0-1 1,0 0-1,1 1 0,-1-1 1,-3-3-1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3:53.050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260 0 24575,'0'4'0,"0"0"0,0 0 0,0-1 0,0 1 0,0 0 0,-1 0 0,0-1 0,0 1 0,0 0 0,0-1 0,0 1 0,-1-1 0,0 1 0,0-1 0,1 0 0,-2 0 0,1 0 0,0 0 0,-1 0 0,-3 3 0,2 0 0,-1 1 0,1 0 0,0 0 0,0 0 0,1 0 0,0 1 0,-3 12 0,8-43 0,-2 18 0,0 1 0,1-1 0,-1 1 0,1-1 0,0 1 0,2-6 0,1-1 0,-1 5 0,0 0 0,-1-1 0,0 1 0,0 0 0,0-1 0,-1 1 0,1-11 0,-1 28 0,-1 0 0,0 0 0,0 0 0,-1 0 0,0 0 0,-1 1 0,-1-2 0,0 1 0,0 0 0,-5 11 0,-17 18 0,46-91 0,-18 44 0,11-21 0,-14 27 0,1-1 0,0 1 0,-1 0 0,1 0 0,0 0 0,-1 0 0,1 0 0,0 0 0,0 0 0,0 1 0,0-1 0,0 0 0,0 0 0,0 1 0,0-1 0,0 1 0,1-1 0,0 0 0,-1 2 0,0-1 0,-1 1 0,0 0 0,1-1 0,-1 1 0,1 0 0,-1 0 0,0-1 0,1 1 0,-1 0 0,0 0 0,0 0 0,0-1 0,0 1 0,0 0 0,0 0 0,0 0 0,0 0 0,0-1 0,0 1 0,0 0 0,0 0 0,-1 0 0,1-1 0,-1 2 0,-4 24 0,-15 14 0,17-34 0,-1 0 0,1 0 0,0 1 0,-4 12 0,6-4 0,1-12 0,0-1 0,0 1 0,-1-1 0,1 1 0,0-1 0,-1 0 0,0 1 0,-1 4 0,-2-42 0,4 19 0,0 11 0,-1 0 0,1 0 0,0 0 0,1 0 0,-1 1 0,1-1 0,0 0 0,0 0 0,1 0 0,-1 1 0,1-1 0,3-5 0,-2 2 0,-5 7 0,1 2 0,0 0 0,1 0 0,-1 0 0,0 0 0,1-1 0,-1 1 0,1 0 0,-1 0 0,1 0 0,0 0 0,-1 0 0,1 0 0,0 0 0,-1 1 0,1-1 0,0 1 0,-1 4 0,-1 0 0,0 0 0,0 0 0,0-1 0,0 1 0,-1-1 0,0 1 0,-1-1 0,1 0 0,-1 0 0,0 0 0,-7 6 0,-16 24 0,21-26 0,2-4 0,0 1 0,1 0 0,0 0 0,0-1 0,0 2 0,0-1 0,1 0 0,0 1 0,1-1 0,-2 11 0,2-13 0,0-1 0,0 0 0,0 0 0,0 0 0,0 0 0,0 0 0,-1 0 0,1 0 0,-1 0 0,0-1 0,0 1 0,0-1 0,0 1 0,-4 2 0,6-5 0,-1-1 0,1 1 0,0-1 0,-1 0 0,1 1 0,0-1 0,0 1 0,-1-1 0,1 1 0,0-1 0,0 0 0,0 1 0,0-1 0,0 0 0,-1 1 0,1-1 0,0 0 0,1 1 0,-1-1 0,0 1 0,0-1 0,0 0 0,0 1 0,0-1 0,1 0 0,3-19 0,3 7 0,1 1 0,1 0 0,0 0 0,0 1 0,21-20 0,-15 17 0,-1-1 0,13-19 0,-25 30 0,1 0 0,-1 0 0,0 0 0,0-1 0,-1 1 0,2-6 0,-3 8 0,1 0 0,-1 1 0,0-1 0,1 0 0,-1 1 0,0-1 0,0 0 0,0 1 0,0-1 0,-1 0 0,1 0 0,0 1 0,-1-1 0,1 0 0,-1 1 0,1-1 0,-1 1 0,0-1 0,0 1 0,-1-2 0,-11 42 0,6-23 0,-2-1 0,0 0 0,-14 18 0,15-22 0,5-5 0,0 1 0,1-1 0,-1 0 0,1 1 0,-2 12 0,-4 11 0,6-22 0,0-1 0,1 0 0,0 1 0,0-1 0,0 10 0,1-10 0,0-1 0,-1 1 0,0-1 0,0 1 0,0-1 0,-1 0 0,-3 9 0,4-11 0,-1 1 0,1-1 0,0 0 0,1 1 0,-1-1 0,1 1 0,0-1 0,0 8 0,0-17 0,1-1 0,0 0 0,0 1 0,0-1 0,0 0 0,1 1 0,0 0 0,0-1 0,4-4 0,28-48 0,-33 58 0,9-16 0,0-1 0,-1 0 0,-1 0 0,0-1 0,-2 0 0,0 0 0,-1 0 0,6-38 0,-11 54 0,0-1 0,1 1 0,0 0 0,-1 0 0,1 0 0,0 0 0,0 0 0,0 1 0,0-1 0,0 0 0,3-3 0,-4 5 0,0 0 0,0 0 0,0-1 0,1 1 0,-1 0 0,0 0 0,0 0 0,0 0 0,0-1 0,1 1 0,-1 0 0,0 0 0,0 0 0,0 0 0,1 0 0,-1 0 0,0 0 0,0 0 0,0 0 0,1 0 0,-1 0 0,0 0 0,0 0 0,1 0 0,-1 0 0,0 0 0,0 0 0,0 0 0,1 0 0,-1 0 0,0 0 0,0 0 0,1 0 0,-1 0 0,0 0 0,0 1 0,3 14 0,-3-7 0,0 0 0,-1-1 0,-1 1 0,1-1 0,-1 0 0,0 1 0,-1-1 0,1 0 0,-2 0 0,1 0 0,-1-1 0,-6 10 0,8-9 0,0 0 0,0 0 0,1 0 0,0 0 0,0 0 0,0 1 0,1-1 0,0 1 0,1-1 0,1 10 0,0 13 0,-8 57 0,12-135 0,-6 47 0,1 0 0,-1 1 0,1-1 0,0 1 0,-1-1 0,1 1 0,0-1 0,-1 1 0,1-1 0,0 1 0,0-1 0,-1 1 0,1 0 0,0 0 0,0-1 0,-1 1 0,1 0 0,0 0 0,0 0 0,0 0 0,0 0 0,-1 0 0,1 0 0,0 0 0,0 0 0,0 0 0,0 1 0,-1-1 0,2 0 0,1 1 0,0-1 0,-1 1 0,1-1 0,0 1 0,0 0 0,-1 0 0,1 0 0,4 3 0,-9-3 0,1 0 0,-1 0 0,1 0 0,-1 0 0,1 0 0,-1 0 0,0 0 0,1-1 0,-1 1 0,0-1 0,1 1 0,-1-1 0,-3 1 0,-9 4 0,-14 19 0,24-21 0,1 1 0,-1 0 0,0-1 0,-1 0 0,1 0 0,0 0 0,-9 4 0,10-6 0,-1 1 0,1-1 0,0 0 0,-1 0 0,1 0 0,-1 0 0,0-1 0,1 1 0,-8-1 0,9 0 0,0-1 0,0 0 0,0 0 0,0 0 0,0 0 0,1 0 0,-1 0 0,0 0 0,0-1 0,1 1 0,-1-1 0,1 1 0,-1-1 0,1 0 0,0 1 0,0-1 0,-2-4 0,-22-16 0,22 20 0,1 1 0,-1-1 0,1 0 0,0 1 0,0-1 0,0 0 0,0-1 0,0 1 0,0 0 0,0-1 0,1 1 0,-1-1 0,1 1 0,-2-3 0,3 4 0,0 1 0,0 0 0,0-1 0,0 1 0,0-1 0,0 1 0,0 0 0,0-1 0,0 1 0,0 0 0,0-1 0,0 1 0,0 0 0,0-1 0,0 1 0,0 0 0,1-1 0,-1 1 0,0 0 0,0-1 0,0 1 0,1 0 0,-1-1 0,0 1 0,0 0 0,1 0 0,-1-1 0,0 1 0,0 0 0,1 0 0,-1 0 0,0-1 0,1 1 0,-1 0 0,16 1 0,11 12 0,-14-1 0,-1 1 0,0 0 0,-1 0 0,0 1 0,-1 1 0,13 26 0,-24-47 0,0 1 0,1 0 0,0 0 0,0-1 0,1-7 0,0-3 0,-3-6 0,0 23 0,-3 14 0,4-7 0,0-3 0,0 0 0,0 0 0,0-1 0,-1 1 0,0 0 0,0 0 0,0-1 0,0 1 0,-1-1 0,1 0 0,-5 5 0,6-12 0,0 0 0,1 0 0,-1 0 0,1 0 0,0-1 0,0 1 0,0 0 0,1-5 0,2-2 32,1 1 0,0-1 0,10-16 0,9-23-1525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4:18.564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0 149 24575,'1'-1'0,"-1"1"0,1-1 0,-1 0 0,1 1 0,0 0 0,-1-1 0,1 1 0,-1-1 0,1 1 0,0 0 0,-1-1 0,1 1 0,0 0 0,0-1 0,-1 1 0,1 0 0,0 0 0,0 0 0,-1 0 0,1 0 0,0 0 0,0 0 0,-1 0 0,1 0 0,0 0 0,0 0 0,0 1 0,23 4 0,-22-3 0,-1 0 0,1 1 0,-1 0 0,0-1 0,0 1 0,0 0 0,0-1 0,0 1 0,-1 0 0,1 0 0,-1 0 0,0 0 0,0 4 0,5 21 0,-4-23 0,1 1 0,1 0 0,0 0 0,-1 0 0,2-1 0,5 9 0,-7-11 0,1-1 0,-1 0 0,1 0 0,-1 0 0,1-1 0,0 1 0,0-1 0,-1 1 0,1-1 0,0 0 0,0 0 0,0 0 0,1-1 0,3 2 0,31 6 0,-38-8 0,0 0 0,0 0 0,-1 0 0,1 0 0,0 0 0,0 0 0,0 0 0,0 0 0,0 0 0,0 0 0,0 0 0,0 0 0,0 0 0,0 0 0,0 1 0,0-1 0,0 0 0,0 0 0,0 0 0,0 0 0,0 0 0,0 0 0,0 0 0,0 0 0,0 0 0,0 0 0,0 0 0,0 0 0,0 1 0,0-1 0,0 0 0,0 0 0,0 0 0,0 0 0,0 0 0,0 0 0,0 0 0,0 0 0,1 0 0,-1 0 0,0 0 0,0 0 0,0 0 0,0 0 0,0 0 0,0 0 0,0 0 0,0 1 0,0-1 0,0 0 0,-22 1 0,2 0 0,14-1 0,0 1 0,-1-1 0,1-1 0,0 1 0,-10-2 0,66-3 0,-44 5 0,0 0 0,-1 0 0,1-1 0,0 0 0,-1 0 0,7-2 0,-11 3 0,0-1 0,1 1 0,-1-1 0,0 1 0,0-1 0,1 0 0,-1 0 0,0 0 0,0 1 0,0-1 0,0 0 0,0 0 0,0-1 0,-1 1 0,1 0 0,0 0 0,0 0 0,-1 0 0,1-1 0,-1 1 0,1 0 0,-1-1 0,1 1 0,-1 0 0,0-1 0,0 1 0,0-1 0,0 1 0,0-2 0,0 2 0,0-1 0,0 1 0,0-1 0,0 1 0,0-1 0,0 1 0,0-1 0,0 1 0,0-1 0,1 1 0,-1-1 0,1 1 0,-1-1 0,1 1 0,-1 0 0,1-1 0,0 1 0,0 0 0,0 0 0,-1-1 0,1 1 0,0 0 0,1 0 0,1-1 0,1 0 0,-1 1 0,1 0 0,0 1 0,0-1 0,0 1 0,-1 0 0,1-1 0,6 2 0,-8-1 0,1 0 0,0 1 0,0-1 0,0 0 0,0-1 0,0 1 0,1-1 0,-1 1 0,4-3 0,-6 3 0,0-1 0,-1 1 0,1-1 0,-1 0 0,1 1 0,-1-1 0,0 0 0,1 0 0,-1 1 0,0-1 0,1 0 0,-1 0 0,0 0 0,0 1 0,0-1 0,0 0 0,0 0 0,0 0 0,0 0 0,0 1 0,0-1 0,0 0 0,0 0 0,0 0 0,0 0 0,-1 1 0,1-1 0,0 0 0,-1 0 0,1 1 0,-1-1 0,1 0 0,-1 1 0,1-1 0,-2-1 0,0-2 0,2 2 0,-1 0 0,1 1 0,-1-1 0,0 0 0,0 1 0,1-1 0,-1 1 0,0-1 0,0 1 0,-1-1 0,1 1 0,0 0 0,0-1 0,-1 1 0,1 0 0,-1 0 0,1 0 0,-1 0 0,1 0 0,-1 0 0,1 1 0,-1-1 0,0 0 0,1 1 0,-1 0 0,0-1 0,0 1 0,0 0 0,1 0 0,-1 0 0,0 0 0,-3 0 0,-9 0 0,9 0 0,1 0 0,-1 0 0,0 0 0,0 1 0,0 0 0,-8 2 0,12-3 0,-1 1 0,1 0 0,0 0 0,0-1 0,0 1 0,0 0 0,0 0 0,0 0 0,0 0 0,0 0 0,0 0 0,0 1 0,1-1 0,-1 0 0,0 0 0,1 1 0,-1-1 0,1 0 0,-1 0 0,1 1 0,0-1 0,0 1 0,-1-1 0,1 0 0,0 1 0,0-1 0,0 1 0,1 1 0,-1-2 0,0 1 0,1-1 0,-1 0 0,0 1 0,0-1 0,0 1 0,0-1 0,-1 0 0,1 1 0,0-1 0,-1 1 0,1-1 0,0 0 0,-1 0 0,0 1 0,1-1 0,-1 0 0,0 0 0,0 0 0,1 1 0,-1-1 0,-1 1 0,-1-1 0,1 0 0,-1-1 0,1 1 0,-1-1 0,0 1 0,1-1 0,-1 0 0,1 0 0,-1 0 0,-3-1 0,-3 1 0,7 0 0,1 0 0,-1 0 0,0 0 0,1 0 0,-1 0 0,0 0 0,1-1 0,-1 1 0,1-1 0,-1 1 0,1-1 0,-1 0 0,1 1 0,-1-1 0,1 0 0,0 0 0,0 0 0,-1 0 0,1 0 0,0 0 0,0-1 0,0 1 0,-2-3 0,1 0 0,1-1 0,-1 1 0,1-1 0,0 1 0,1-1 0,-2-8 0,2 3 0,-3-5 0,3 14 0,0 0 0,-1 0 0,1 0 0,0-1 0,0 1 0,0 0 0,0 0 0,0-1 0,0 1 0,0 0 0,0 0 0,0-1 0,1 1 0,-1-1 0,1 1 0,0 0 0,0 1 0,0-1 0,0 0 0,1 1 0,-1-1 0,0 1 0,0 0 0,0-1 0,0 1 0,0 0 0,1 0 0,-1-1 0,0 1 0,0 0 0,1 0 0,-1 1 0,0-1 0,2 0 0,24 0 0,-22-1 0,1 0 0,-1 1 0,1 0 0,0 0 0,-1 0 0,1 1 0,-1 0 0,1 0 0,-1 0 0,1 1 0,-1 0 0,10 4 0,-14-5 0,0 0 0,0 0 0,-1 1 0,1-1 0,0 0 0,0 0 0,-1 1 0,1-1 0,-1 0 0,0 1 0,1-1 0,-1 1 0,0-1 0,1 0 0,-1 1 0,0-1 0,0 1 0,0-1 0,-1 0 0,1 1 0,0-1 0,0 1 0,-1-1 0,1 0 0,-1 1 0,1-1 0,-1 0 0,0 1 0,1-1 0,-1 0 0,0 0 0,-1 1 0,-1 4 0,-1-1 0,1-1 0,-1 1 0,0 0 0,-1-1 0,-4 4 0,7-6 0,0-1 0,-1 1 0,1-1 0,0 0 0,0 0 0,-1 0 0,1 0 0,0 0 0,-1-1 0,1 1 0,-1-1 0,1 0 0,-1 1 0,1-1 0,-1 0 0,1-1 0,-1 1 0,1 0 0,-5-2 0,6 2 0,0-1 0,0 1 0,0-1 0,0 0 0,0 0 0,0 0 0,0 1 0,0-1 0,0 0 0,0 0 0,0 0 0,1 0 0,-1 0 0,0-1 0,1 1 0,-1 0 0,1 0 0,-1 0 0,1-1 0,-1 1 0,1 0 0,0 0 0,0-1 0,0 1 0,0 0 0,0-1 0,0 1 0,0 0 0,0 0 0,0-1 0,0 1 0,1 0 0,-1-1 0,1 1 0,-1 0 0,1 0 0,-1 0 0,1 0 0,1-2 0,-2 3 0,-1-1 0,1 1 0,0 0 0,1-1 0,-1 1 0,0 0 0,0-1 0,0 1 0,0 0 0,0-1 0,0 1 0,0 0 0,0 0 0,1-1 0,-1 1 0,0 0 0,0-1 0,0 1 0,1 0 0,-1 0 0,0-1 0,0 1 0,1 0 0,-1 0 0,0 0 0,0-1 0,1 1 0,-1 0 0,0 0 0,1 0 0,-1 0 0,0 0 0,1-1 0,-1 1 0,0 0 0,1 0 0,-1 0 0,0 0 0,1 0 0,-1 0 0,0 0 0,1 0 0,-1 0 0,0 1 0,1-1 0,-1 0 0,0 0 0,1 0 0,-1 0 0,0 0 0,1 1 0,-1-1 0,0 0 0,0 0 0,1 0 0,-1 1 0,0-1 0,0 0 0,1 0 0,-1 1 0,0-1 0,0 0 0,0 1 0,0-1 0,1 0 0,-1 0 0,0 1 0,7 23 0,-7-14 0,0-8 0,-1 1 0,1 0 0,0-1 0,0 1 0,1-1 0,-1 1 0,0 0 0,1-1 0,0 1 0,1 4 0,-1-6 0,1 0 0,-1 0 0,0 0 0,1 0 0,-1 0 0,0-1 0,1 1 0,-1 0 0,1-1 0,0 1 0,-1-1 0,1 0 0,-1 1 0,1-1 0,0 0 0,-1 0 0,1 0 0,-1 0 0,1 0 0,3-1 0,-1 1 0,0 0 0,0-1 0,0 1 0,1-1 0,-1 0 0,0 0 0,0-1 0,0 1 0,0-1 0,5-2 0,-7 2 0,-1 1 0,1-1 0,0 1 0,0-1 0,-1 0 0,1 0 0,-1 0 0,1 0 0,-1 0 0,0 0 0,0 0 0,0 0 0,0 0 0,0-1 0,0 1 0,-1 0 0,1-1 0,-1 1 0,1-4 0,-1 4 0,0 1 0,1-1 0,-1 0 0,1 1 0,0-1 0,-1 0 0,1 1 0,0-1 0,0 1 0,0-1 0,0 1 0,1-1 0,-1 1 0,0 0 0,0 0 0,1-1 0,-1 1 0,1 0 0,-1 0 0,1 0 0,0 1 0,-1-1 0,1 0 0,0 1 0,-1-1 0,1 1 0,0-1 0,0 1 0,-1 0 0,4 0 0,8-2 0,0 2 0,1-1 0,16 3 0,-7-1 0,3-1 0,-5-1 0,-1 2 0,1 0 0,-1 1 0,21 5 0,-17-3 0,0 0 0,0-1 0,48-1 0,-60-2 0,16-1 0,0 2 0,1 1 0,-1 1 0,28 7 0,-17-3 0,1-2 0,0-1 0,0-3 0,57-3 0,-10 0 0,296 2 0,-259 6 0,-109-6 0,9 0 0,-1 0 0,0-2 0,33-6 0,-35 5 0,0 1 0,1 1 0,-1 1 0,23 2 0,13 0 0,61-13 0,45 6 0,-142 3 0,0 0 0,0-1 0,38-12 0,-40 10 0,-17 5 0,9-2 0,0-1 0,0 0 0,-1-1 0,1 0 0,-1-1 0,0 0 0,14-9 0,-21 7 0,0 0 0,-1 0 0,1 0 0,-1 0 0,-1-1 0,1 1 0,0-12 0,-2 17 0,0 1 0,0-1 0,0 1 0,1-1 0,-2 0 0,1 1 0,0-1 0,0 1 0,0-1 0,-1 1 0,1-1 0,0 1 0,-1 0 0,0-1 0,1 1 0,-1-1 0,0 1 0,0 0 0,0-1 0,1 1 0,-1 0 0,-1 0 0,1 0 0,0 0 0,0 0 0,0 0 0,0 0 0,-3-1 0,0 1 0,0-1 0,0 1 0,0 1 0,0-1 0,1 0 0,-2 1 0,1 0 0,0 0 0,0 0 0,-5 1 0,65 45 0,-52-40 0,0 0 0,0 0 0,0 1 0,-1-1 0,0 1 0,-1 0 0,1-1 0,-1 1 0,0 0 0,-1 1 0,0-1 0,1 14 0,2-3-1365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4:4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2415 47 24575,'-28'0'0,"3"-1"0,0 2 0,0 0 0,-35 7 0,-9 14 0,42-11 0,8-6 0,0-1 0,0-1 0,0 0 0,0-1 0,0-1 0,-1-1 0,1-1 0,0 0 0,-22-5 0,-6 0 0,1 2 0,-93 5 0,49 1 0,27-3 0,-66 2 0,-184 6 0,204-8 0,2 6 0,21-3 0,36 0 0,1-2 0,-58-7 0,65-1 0,26 4 0,1 1 0,-1 1 0,-20 0 0,12 1 0,-1-2 0,-32-7 0,34 6 0,-45-3 0,51 6 0,0-1 0,1 0 0,-1-1 0,-17-5 0,21 4 0,1 1 0,-1 1 0,-20-1 0,20 2 0,-1 0 0,1-1 0,-17-5 0,-14-9-1365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4:58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0 828 24575,'11'0'0,"-1"2"0,0 0 0,0 0 0,15 5 0,18 5 0,78-1 0,-64-8 0,-28 0 0,-5-1 0,1-1 0,27-1 0,-50-1 0,-1 1 0,0 0 0,0-1 0,1 1 0,-1-1 0,0 0 0,0 1 0,0-1 0,0 0 0,0 0 0,0 0 0,0 0 0,0 1 0,0-2 0,0 1 0,0 0 0,0 0 0,-1 0 0,1 0 0,0 0 0,-1 0 0,1-1 0,-1 1 0,1 0 0,-1-1 0,0 1 0,0 0 0,0-1 0,1 1 0,-1-3 0,-1-51 0,0 35 0,0 9 0,2-1 0,0 1 0,0-1 0,1 1 0,0-1 0,1 1 0,1 0 0,6-17 0,-1 14 0,-7 11 0,1-1 0,-1 1 0,0-1 0,-1 0 0,1 0 0,-1 0 0,2-8 0,2-9 0,0-1 0,1 0 0,1 1 0,1 0 0,16-31 0,-18 42 0,-1 0 0,-1-1 0,0 0 0,0 1 0,-1-2 0,2-12 0,-2 10 0,1 0 0,0 0 0,9-20 0,68-111 0,-40 73 0,-41 71 0,1 0 0,-1 0 0,1 1 0,-1-1 0,1 0 0,-1 0 0,0 0 0,0 0 0,1 0 0,-1 0 0,0 0 0,0 0 0,0 0 0,0 0 0,0 0 0,0 0 0,0 0 0,0 0 0,0 0 0,0 0 0,-1 1 0,1-1 0,0 0 0,-1 0 0,1 0 0,-1 0 0,1 0 0,-1 0 0,1 1 0,-1-1 0,1 0 0,-1 0 0,0 1 0,0-1 0,0 0 0,-3-1 0,1 1 0,-1 0 0,0 0 0,1 1 0,-1-1 0,0 1 0,1 0 0,-7 0 0,-109-11 0,81 9 0,30 1 0,0 0 0,0 1 0,0 0 0,-15 2 0,20-2 0,0 1 0,-1 0 0,1 1 0,0-1 0,0 1 0,0-1 0,0 1 0,0 0 0,0 0 0,0 0 0,1 0 0,-1 1 0,1-1 0,-5 6 0,-1 1 0,0-1 0,-1 1 0,-11 6 0,-8 9 0,12-9 0,1 0 0,-14 20 0,-2-2 0,27-30 0,0 1 0,0 0 0,0 0 0,1 0 0,-1 0 0,1 1 0,0-1 0,0 1 0,1 0 0,-1 0 0,-2 10 0,-17 22 0,8-16 0,-20 44 0,23-50 0,2 1 0,0 0 0,0 0 0,-11 35 0,15-33 0,-1 5 0,-1 0 0,-1 0 0,-12 23 0,15-36 0,1 0 0,-1 0 0,2 1 0,-1-1 0,1 1 0,1-1 0,0 1 0,-1 15 0,-2 19-1365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5:18.177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125 7 24575,'-1'4'0,"1"0"0,-1 1 0,0-1 0,0 0 0,0 0 0,-1 0 0,0 0 0,0 0 0,0 0 0,0 0 0,0-1 0,-1 1 0,1-1 0,-1 1 0,0-1 0,0 0 0,0 0 0,-1 0 0,-4 3 0,3-2 0,0 0 0,0 1 0,1 0 0,-1 0 0,1 0 0,0 1 0,-4 7 0,-17 45 0,23-55 0,0 1 0,0-1 0,0 1 0,1 0 0,0 0 0,0 0 0,0-1 0,-1 9 0,4-18 0,-1 1 0,1 0 0,0 0 0,0 1 0,0-1 0,1 0 0,0 1 0,0-1 0,0 1 0,0 0 0,1 0 0,-1 0 0,1 1 0,0-1 0,0 1 0,0 0 0,1 0 0,8-5 0,-34 60 0,5-4 0,18-66 0,-2 16 0,0-1 0,0 1 0,1 0 0,-1-1 0,0 1 0,1 0 0,0 0 0,-1-1 0,1 1 0,0 0 0,0 0 0,0 0 0,1 0 0,-1 0 0,0 0 0,3-2 0,0-1 0,0 0 0,0 1 0,-1-1 0,1 0 0,-1-1 0,0 1 0,-1-1 0,0 1 0,1-1 0,-2 0 0,1 0 0,-1 1 0,2-13 0,-2 14 11,0 0-1,0 0 1,1 0-1,-1 0 1,1 0-1,0 0 1,0 0-1,0 0 0,1 1 1,-1-1-1,7-5 1,-6 5-147,0 1 1,0-1-1,0 1 1,-1-1-1,1 0 1,-1 0-1,0 0 1,0 0-1,-1-1 1,3-6-1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2:20.198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0 1 24575,'9'0'0,"-1"0"0,0 0 0,1 0 0,-1 1 0,13 2 0,-20-3 0,0 1 0,0-1 0,0 0 0,0 0 0,1 1 0,-1-1 0,0 1 0,0-1 0,0 1 0,0-1 0,0 1 0,0 0 0,-1 0 0,1-1 0,0 1 0,0 0 0,0 0 0,-1 0 0,1 0 0,0 0 0,-1 0 0,1 0 0,-1 0 0,1 0 0,-1 0 0,0 0 0,1 0 0,-1 0 0,0 0 0,0 0 0,0 1 0,1-1 0,-1 0 0,0 0 0,-1 0 0,1 0 0,0 1 0,0-1 0,0 0 0,-1 0 0,0 1 0,1-1 0,-1 0 0,0-1 0,1 1 0,-1 0 0,0-1 0,1 1 0,-1-1 0,0 1 0,0-1 0,0 1 0,1-1 0,-1 1 0,0-1 0,0 0 0,0 0 0,0 1 0,0-1 0,0 0 0,0 0 0,0 0 0,0 0 0,1 0 0,-1 0 0,0 0 0,0-1 0,0 1 0,0 0 0,0 0 0,0-1 0,0 1 0,0 0 0,1-1 0,-1 1 0,0-1 0,0 1 0,1-1 0,-2 0 0,1 0 0,1 1 0,-1 0 0,1 0 0,-1-1 0,1 1 0,0 0 0,-1-1 0,1 1 0,-1-1 0,1 1 0,0 0 0,-1-1 0,1 1 0,0-1 0,-1 1 0,1-1 0,0 1 0,0-1 0,0 1 0,-1-1 0,1 1 0,0-1 0,0 1 0,0-2 0,1 2 0,-1-1 0,1 1 0,-1-1 0,1 1 0,0-1 0,-1 1 0,1-1 0,0 1 0,-1-1 0,1 1 0,0 0 0,0 0 0,-1-1 0,1 1 0,0 0 0,0 0 0,-1 0 0,1 0 0,0 0 0,0 0 0,0 0 0,0 0 0,1 0 0,2 0-113,0 0-12,-1-1 0,1 1 0,-1 1-1,1-1 1,-1 0 0,0 1 0,1 0-1,-1-1 1,5 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5:23.613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11 0 24575,'-1'23'0,"1"-15"0,-1 1 0,2-1 0,-1 0 0,3 14 0,-2-20 0,-1 0 0,1 1 0,0-1 0,0 0 0,0 0 0,0 0 0,1 1 0,-1-1 0,0-1 0,1 1 0,-1 0 0,1 0 0,0 0 0,0-1 0,0 1 0,0-1 0,0 0 0,0 1 0,0-1 0,3 1 0,-2-1 0,11 6 0,-21-4 0,-3 0 0,9-1 0,0 0 0,-1 0 0,1 0 0,0-1 0,1 1 0,-1 0 0,0 0 0,0 0 0,1 0 0,-1 0 0,1 1 0,0-1 0,-1 0 0,1 0 0,0 0 0,0 0 0,1 0 0,-1 0 0,0 1 0,1-1 0,-1 0 0,2 3 0,3-39 0,-5 22 0,1 10 0,-1 0 0,0 0 0,0-1 0,0 1 0,0 0 0,-1-1 0,1 1 0,-1 0 0,1 0 0,-2-4 0,1 5 0,0 0 0,0 0 0,0 1 0,0-1 0,0 1 0,0-1 0,0 1 0,-1-1 0,1 1 0,0 0 0,0-1 0,0 1 0,0 0 0,0 0 0,-1 0 0,1 0 0,0 0 0,0 0 0,0 0 0,-1 0 0,1 0 0,0 1 0,0-1 0,0 0 0,-2 1 0,-7 3-1365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5:35.524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246 228 24575,'-6'-74'0,"3"61"0,1 0 0,1-1 0,0 1 0,1-1 0,0 1 0,1-1 0,5-23 0,6 14 0,-8 25 0,-2 14 0,-2-1 0,0 1 0,1-1 0,1 1 0,0-1 0,1 0 0,1 0 0,0 0 0,1-1 0,1 1 0,0-1 0,16 26 0,-4-15 0,-12-18 0,0 1 0,-1-1 0,0 1 0,0 1 0,-1-1 0,6 16 0,-3-3 0,-5-22 0,-1-13 0,-1 10 0,1 1 0,0 0 0,0 0 0,0 0 0,0 0 0,0 0 0,1 0 0,-1 0 0,1 0 0,0 1 0,2-4 0,-2 5 0,-1-1 0,1 0 0,-1 0 0,1 0 0,-1 0 0,0 0 0,0 0 0,0 0 0,0-1 0,0 1 0,-1 0 0,1 0 0,-1-1 0,1 1 0,-1 0 0,0-1 0,0 1 0,0-1 0,0-2 0,-1 4 0,1 0 0,-1 0 0,0 1 0,1-1 0,-1 0 0,0 1 0,1-1 0,-1 1 0,0-1 0,1 1 0,-1-1 0,0 1 0,0-1 0,0 1 0,0 0 0,1-1 0,-1 1 0,0 0 0,0 0 0,0 0 0,0 0 0,0 0 0,0 0 0,0 0 0,0 0 0,1 0 0,-1 0 0,0 0 0,0 0 0,-1 1 0,-32 9 0,26-7 0,4-1 0,0 0 0,0 0 0,1 0 0,-1 0 0,0 1 0,1 0 0,0 0 0,-1 0 0,-2 4 0,3-4 0,1 0 0,-1-1 0,1 1 0,-1-1 0,0 0 0,0 0 0,0 0 0,0 0 0,0 0 0,0 0 0,-6 1 0,9-3 0,-1 0 0,0 0 0,1 0 0,-1 0 0,0 0 0,1 0 0,-1 0 0,1 0 0,-1 0 0,0 0 0,1 0 0,-1 0 0,0-1 0,1 1 0,-1 0 0,1-1 0,-1 1 0,1 0 0,-1-1 0,1 1 0,-1 0 0,1-1 0,-1 1 0,1-1 0,-1 1 0,1-1 0,0 1 0,-1-1 0,1 1 0,0-1 0,-1 0 0,1 1 0,0-1 0,0 1 0,0-1 0,-1 0 0,1 1 0,0-1 0,0 0 0,0 1 0,0-1 0,0 0 0,0 1 0,1-2 0,-1 1 0,0 0 0,0-1 0,0 1 0,0 0 0,1 0 0,-1 0 0,0-1 0,1 1 0,-1 0 0,1 0 0,-1 0 0,1 0 0,0 0 0,0 0 0,-1 0 0,1 0 0,0 0 0,0 0 0,0 1 0,0-1 0,0 0 0,0 0 0,0 1 0,0-1 0,1 0 0,50-4 0,-45 5 0,0 0 0,0-1 0,-1 0 0,1 0 0,0 0 0,0 0 0,-1-1 0,12-5 0,-19 7 0,1 0 0,0 0 0,-1 0 0,1 0 0,0 0 0,-1-1 0,1 1 0,0 0 0,-1 0 0,1 0 0,0 0 0,-1-1 0,1 1 0,0 0 0,0 0 0,-1-1 0,1 1 0,0 0 0,0 0 0,-1-1 0,1 1 0,0 0 0,0-1 0,0 1 0,-1 0 0,1-1 0,0 1 0,0 0 0,0-1 0,0 1 0,0-1 0,0 1 0,0 0 0,0-1 0,0 1 0,0 0 0,0-1 0,0 1 0,0 0 0,0-1 0,0 1 0,0-1 0,1 1 0,-1 0 0,0-1 0,0 1 0,0 0 0,0 0 0,1-1 0,-1 1 0,0 0 0,0-1 0,1 1 0,-1 0 0,0 0 0,1-1 0,-1 1 0,0 0 0,1 0 0,-1 0 0,0 0 0,1-1 0,-1 1 0,0 0 0,1 0 0,-1 0 0,0 0 0,1 0 0,-1 0 0,-27-5 0,17 6 0,1 0 0,-1 1 0,-15 6 0,-31 5 0,53-13 0,0 0 0,0 0 0,0 0 0,0 0 0,-1 0 0,1-1 0,0 1 0,1-1 0,-1 0 0,0 0 0,0 0 0,0 0 0,0 0 0,1 0 0,-4-3 0,5 3 0,0 0 0,0 0 0,0 0 0,1 0 0,-1 0 0,0 0 0,1 0 0,-1 0 0,1 0 0,-1 0 0,1 0 0,0 0 0,-1-1 0,1 1 0,0 0 0,0 0 0,0 0 0,0-1 0,0 1 0,0 0 0,0 0 0,0 0 0,1-1 0,-1 1 0,0 0 0,1 0 0,-1 0 0,1-2 0,0 2 0,-1 0 0,1 0 0,-1 0 0,1 0 0,-1 0 0,0 0 0,0 0 0,0 0 0,0-1 0,1 1 0,-1 0 0,-1 0 0,1 0 0,0 0 0,0 0 0,0 0 0,0 0 0,-1 0 0,1 0 0,-1 0 0,1 0 0,-1 0 0,0-1 0,0 2 0,-1-1 0,1 1 0,-1 0 0,1 0 0,-1 0 0,1 0 0,-1 0 0,1 0 0,-1 0 0,1 0 0,-1 0 0,1 1 0,-1-1 0,1 1 0,-1-1 0,1 1 0,0 0 0,-1 0 0,1-1 0,-1 2 0,-20 6 0,21-8 0,-1 0 0,1 1 0,0-1 0,-1 0 0,1 0 0,0 0 0,-1-1 0,1 1 0,0 0 0,-1 0 0,1-1 0,0 1 0,0-1 0,-1 1 0,1-1 0,0 1 0,0-1 0,0 0 0,0 0 0,0 0 0,0 1 0,0-1 0,0 0 0,-1-1 0,1-1 0,0 0 0,1 0 0,-1 0 0,1 1 0,-1-1 0,1 0 0,0 0 0,0 0 0,1-4 0,-1-6 0,0-22 0,0 58 0,0-21 0,0 0 0,0 0 0,1 1 0,-1-1 0,0 0 0,1 0 0,-1 0 0,1 0 0,0-1 0,-1 1 0,1 0 0,0 0 0,0 0 0,0-1 0,1 1 0,-1 0 0,0-1 0,1 1 0,-1-1 0,1 1 0,-1-1 0,1 0 0,0 0 0,2 2 0,17 14 0,-21-16 0,0-1 0,0 0 0,1 0 0,-1 0 0,0 1 0,1-1 0,-1 0 0,0 0 0,0 1 0,0-1 0,1 0 0,-1 1 0,0-1 0,0 0 0,0 1 0,0-1 0,0 0 0,0 1 0,0-1 0,1 0 0,-1 1 0,0-1 0,0 1 0,0-1 0,0 0 0,0 1 0,-1-1 0,1 0 0,0 1 0,0-1 0,0 0 0,0 1 0,0-1 0,0 0 0,-1 1 0,-13 4 0,-25-4 0,35-1 0,-3 0 0,0-1 0,0 0 0,0 0 0,0-1 0,1 0 0,-1 0 0,1 0 0,-1-1 0,1 0 0,0 0 0,0-1 0,0 1 0,0-2 0,-5-4 0,11 9 0,0-1 0,1 1 0,-1-1 0,0 1 0,1 0 0,-1 0 0,0-1 0,1 1 0,-1 0 0,1-1 0,-1 1 0,0 0 0,1 0 0,-1 0 0,1 0 0,-1-1 0,1 1 0,-1 0 0,1 0 0,-1 0 0,1 0 0,-1 0 0,1 0 0,-1 0 0,1 0 0,-1 0 0,1 0 0,-1 1 0,0-1 0,1 0 0,-1 0 0,1 0 0,0 1 0,21 1 0,-17 0-136,0 0-1,0 0 1,0 1-1,0-1 1,0 1-1,0 1 1,-1-1-1,0 0 0,6 7 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5:42.137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88 1 24575,'-12'0'0,"7"-1"0,0 1 0,0 0 0,-1 1 0,1-1 0,0 1 0,0 0 0,-6 2 0,10-3 0,-1 1 0,1 0 0,0 0 0,-1 0 0,1 0 0,0 0 0,0 0 0,-1 0 0,1 1 0,0-1 0,0 0 0,1 1 0,-1-1 0,0 0 0,0 1 0,1-1 0,-1 1 0,0-1 0,1 1 0,0 0 0,-1-1 0,1 1 0,0-1 0,0 1 0,0 0 0,0-1 0,0 4 0,0 0-88,1 0-53,-1 1-1,0 0 0,0 0 0,-1 0 0,0-1 0,0 1 0,0 0 0,-3 7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5:48.918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90 11 24575,'-57'-7'0,"29"3"0,28 4 0,0 0 0,0 0 0,0 0 0,0 1 0,0-1 0,0 0 0,0 0 0,0 0 0,0 0 0,0 0 0,0 0 0,0 0 0,0 1 0,0-1 0,0 0 0,0 0 0,0 0 0,0 0 0,0 0 0,0 0 0,0 0 0,0 0 0,0 0 0,0 1 0,0-1 0,0 0 0,-1 0 0,1 0 0,0 0 0,0 0 0,0 0 0,0 0 0,0 0 0,0 0 0,0 0 0,0 0 0,0 0 0,0 0 0,-1 0 0,1 0 0,0 0 0,0 0 0,0 0 0,0 0 0,0 0 0,0 0 0,0 0 0,-1 0 0,1 0 0,0 0 0,0 0 0,0 0 0,0 0 0,0 0 0,0 0 0,0 0 0,0 0 0,-1 0 0,1 0 0,0 0 0,0 0 0,0 0 0,0 0 0,0 0 0,0-1 0,11 9 0,-8-6 0,0 0 0,1 0 0,-1-1 0,1 1 0,0-1 0,0 0 0,4 1 0,65-3-1365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5:51.738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125 2 24575,'-46'-1'0,"-14"0"0,44 2 0,14 0 0,5 0 0,47 13 0,-37-10 0,0 0 0,0-1 0,0 0 0,1-1 0,19 1 0,-21-3-1365,-6 0-5461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5:56.305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158 12 24575,'0'0'0,"-1"-1"0,1 1 0,-1-1 0,1 1 0,-1-1 0,1 1 0,-1-1 0,1 1 0,-1 0 0,0-1 0,1 1 0,-1 0 0,0-1 0,1 1 0,-1 0 0,0 0 0,0 0 0,1 0 0,-1 0 0,0 0 0,1 0 0,-1 0 0,-1 0 0,-23 0 0,21 0 0,0 0 0,1-1 0,-1 1 0,0 0 0,0 1 0,1-1 0,-1 1 0,0-1 0,1 1 0,-1 0 0,0 0 0,1 1 0,0-1 0,-1 1 0,1 0 0,0 0 0,-1 0 0,1 0 0,0 0 0,1 1 0,-4 2 0,-1 4 0,13-9 0,12-2 0,7 1 0,-1-1 0,1-1 0,44-11 0,-45 3 0,-21 6 0,-18 2 0,-27 2 9,-64 8 0,44-2-1392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6:03.696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4 2 24575,'11'0'0,"-7"-1"0,1 1 0,-1-1 0,0 1 0,0 0 0,0 0 0,0 1 0,6 1 0,-13 0 0,-1 0 0,1 0 0,0 1 0,0 0 0,0 0 0,-5 5 0,7 18 0,2-24 0,-1 0 0,1 1 0,-1-1 0,0 0 0,0 0 0,0 1 0,0-1 0,-1 0 0,1 0 0,0 1 0,-1-1 0,0 0 0,1 0 0,-1 0 0,0 0 0,0 0 0,0 0 0,-2 2 0,2-4 0,1 0 0,0 0 0,-1 0 0,1 0 0,0 0 0,-1 0 0,1 0 0,0 0 0,-1-1 0,1 1 0,0 0 0,-1 0 0,1 0 0,0 0 0,0-1 0,-1 1 0,1 0 0,0 0 0,0-1 0,-1 1 0,1 0 0,0-1 0,0 1 0,0 0 0,-1 0 0,1-1 0,0 1 0,0 0 0,0-1 0,0 1 0,0 0 0,0-1 0,0 1 0,0 0 0,0-1 0,0 1 0,0-1 0,0 1 0,0 0 0,0-1 0,0 1 0,0 0 0,0-1 0,0 1 0,0-1 0,-1-24 0,1 20 0,-6-13 0,4 6 0,2 11 0,1 1 0,0-1 0,0 1 0,0-1 0,0 1 0,0-1 0,0 1 0,0 0 0,0 0 0,0-1 0,0 1 0,0 0 0,0 0 0,0 0 0,0 0 0,0 0 0,2 1 0,9-1-1365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6:1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24575,'0'14'0,"-1"5"0,1 0 0,1-1 0,0 1 0,2-1 0,0 1 0,9 28 0,1 18 0,30 55 0,-38-108-1365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6:2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0 282 24575,'0'-8'0,"1"1"0,0-1 0,0 1 0,1 0 0,-1-1 0,2 1 0,-1 0 0,6-11 0,-1 2 0,-1-1 0,-1-1 0,-1 1 0,0-1 0,-1 0 0,0-21 0,-3 34-124,1-1 0,0 1 0,0 0 0,0 0 0,1-1 0,0 1-1,0 0 1,0 0 0,0 1 0,4-7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7:38.885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1 457 24575,'4'2'0,"1"1"0,0-1 0,0-1 0,0 1 0,0-1 0,0 0 0,0 0 0,0 0 0,0-1 0,0 0 0,1 0 0,-1 0 0,0 0 0,0-1 0,9-2 0,-13 1 0,1 0 0,-1 0 0,1 0 0,-1 0 0,0 0 0,0-1 0,0 1 0,0 0 0,0-1 0,0 1 0,-1 0 0,1-1 0,-1 1 0,0-1 0,1 1 0,-1-1 0,-1-4 0,5-19 0,7 7 0,-10 17 0,0 0 0,1 0 0,-1 0 0,0 0 0,0-1 0,0 1 0,0-1 0,0 1 0,-1 0 0,1-1 0,0-3 0,10-40 0,-9 40 0,0-1 0,0 0 0,0 0 0,-1 0 0,1-13 0,-2 23 0,-3 67 0,3-65 0,-1 0 0,0 0 0,0-1 0,0 1 0,-1 0 0,1-1 0,-1 1 0,0-1 0,-1 0 0,1 0 0,-1 0 0,-5 7 0,7-16 0,0 0 0,0 0 0,0 0 0,0 0 0,1 0 0,1-9 0,-1 8 0,1 1 0,0-1 0,0 1 0,0 0 0,1 0 0,0 0 0,4-9 0,-3 9 0,-1 0 0,0 1 0,-1-1 0,1 0 0,-1 0 0,0 0 0,0 0 0,0-7 0,-1 7 0,0 0 0,1 0 0,-1 0 0,1 0 0,0 1 0,1-1 0,-1 0 0,1 0 0,0 1 0,0-1 0,5-8 0,-5 7 0,-1 0 0,0 0 0,0-1 0,0 1 0,-1-1 0,1 1 0,-2 0 0,1-1 0,-1 1 0,-2-10 0,3 15 0,-1 0 0,1 1 0,-1-1 0,1 1 0,-1-1 0,0 0 0,1 1 0,-1 0 0,0-1 0,0 1 0,1-1 0,-1 1 0,0 0 0,0-1 0,1 1 0,-1 0 0,0 0 0,0 0 0,0 0 0,1-1 0,-3 1 0,-25 1 0,3-2 0,23 1 0,1-1 0,0 0 0,-1 1 0,1-1 0,-1 0 0,1 0 0,0 0 0,0 0 0,-1 0 0,1 0 0,0 0 0,0 0 0,0 0 0,0-1 0,0 1 0,1 0 0,-1-1 0,0 1 0,1-1 0,-1 1 0,0 0 0,1-1 0,0 0 0,-1 1 0,1-1 0,0 1 0,0-1 0,0 1 0,0-4 0,0 4 0,0 0 0,1 0 0,-1 0 0,0 0 0,1 0 0,-1 0 0,0 0 0,1 0 0,0 0 0,-1 0 0,1 0 0,-1 0 0,1 0 0,0 1 0,0-1 0,-1 0 0,1 0 0,0 1 0,0-1 0,0 0 0,0 1 0,0-1 0,0 1 0,0 0 0,0-1 0,0 1 0,0 0 0,0-1 0,0 1 0,0 0 0,0 0 0,0 0 0,1 0 0,-1 0 0,0 0 0,0 0 0,0 0 0,0 0 0,0 1 0,0-1 0,0 0 0,0 1 0,2 0 0,10 2 0,-10-3 0,0 1 0,-1-1 0,1 1 0,0-1 0,-1 1 0,1 0 0,-1 0 0,1 0 0,-1 0 0,1 1 0,-1-1 0,2 2 0,-8-1 0,0-1 0,0 0 0,-1-1 0,1 1 0,-1-1 0,1 0 0,-6 0 0,17 0 0,24 0 0,-31 0 0,0 0 0,0 0 0,0 0 0,0 0 0,0 0 0,0 0 0,0-1 0,-1 1 0,1 0 0,0 0 0,0 0 0,0 0 0,0 0 0,0 0 0,0 0 0,0 0 0,0 0 0,0 0 0,0 0 0,0 0 0,0 0 0,0-1 0,0 1 0,0 0 0,0 0 0,0 0 0,0 0 0,0 0 0,0 0 0,0 0 0,0 0 0,0 0 0,0 0 0,0-1 0,0 1 0,0 0 0,0 0 0,0 0 0,0 0 0,0 0 0,0 0 0,0 0 0,0 0 0,0 0 0,0 0 0,0 0 0,0 0 0,0-1 0,0 1 0,0 0 0,1 0 0,-1 0 0,0 0 0,0 0 0,0 0 0,0 0 0,-25-8 0,5 4 0,14 3 0,0 0 0,-1 0 0,1-1 0,0 0 0,0 0 0,0 0 0,0-1 0,1 0 0,-9-5 0,14 8 0,1-1 0,-1 1 0,0 0 0,1-1 0,-1 1 0,0 0 0,1 0 0,-1-1 0,0 1 0,1 0 0,-1 0 0,0-1 0,1 1 0,-1 0 0,1 0 0,-1 0 0,1 0 0,-1 0 0,0-1 0,1 1 0,-1 0 0,1 0 0,-1 0 0,1 0 0,-1 0 0,1 0 0,-1 1 0,0-1 0,1 0 0,-1 0 0,1 0 0,0 0 0,19 2 0,61 21 0,-59-15 0,1-1 0,0-1 0,38 5 0,-47-10 0,1-1 0,-1 2 0,26 5 0,-120-15 0,36-5 0,-50-23 0,85 32 0,54 13 0,76 29 0,-119-37 0,0-1 0,0 1 0,0-1 0,0 1 0,0 0 0,0 0 0,0 0 0,-1 0 0,1 0 0,2 2 0,-3-2 0,-1 0 0,0 1 0,0-1 0,1 0 0,-1 0 0,0 0 0,0 0 0,0 0 0,0 0 0,-1 0 0,1 0 0,0 0 0,0 0 0,-1 0 0,1 0 0,-1 1 0,-2 10 0,-11 38 0,6-22 0,-6 39 0,16-160 0,-3 53 0,0 30 0,1 12 0,0 218 0,3-228 0,0 0 0,0 0 0,1 1 0,0-1 0,0 1 0,1 0 0,6-8 0,-3 5 0,-5 6 0,-1 0 0,1 0 0,-1 0 0,1 0 0,-1 0 0,0 0 0,-1-1 0,1 1 0,-1-1 0,2-9 0,-1 9 0,0 1 0,1-1 0,0 0 0,0 1 0,0-1 0,0 1 0,1 0 0,-1 0 0,1 0 0,0 0 0,7-4 0,6-8 0,-16 16 0,-1 0 0,0 0 0,0 0 0,0 0 0,1 0 0,-1 0 0,0 0 0,0 0 0,1 0 0,-1-1 0,0 1 0,0 0 0,1 0 0,-1 0 0,0 0 0,0 1 0,0-1 0,1 0 0,-1 0 0,0 0 0,0 0 0,1 0 0,-1 0 0,0 0 0,0 0 0,0 0 0,1 0 0,-1 1 0,0-1 0,0 0 0,0 0 0,0 0 0,1 0 0,-1 1 0,0-1 0,0 0 0,0 0 0,0 0 0,0 1 0,0-1 0,0 0 0,0 0 0,1 0 0,-1 1 0,0-1 0,0 0 0,0 0 0,0 1 0,0-1 0,0 0 0,0 0 0,0 1 0,0-1 0,0 0 0,-1 0 0,1 1 0,4 23 0,0-6 0,-4-17 0,0-1 0,0 0 0,0 0 0,0 1 0,0-1 0,0 0 0,0 1 0,0-1 0,0 0 0,0 1 0,0-1 0,0 0 0,0 0 0,0 1 0,0-1 0,0 0 0,-1 1 0,1-1 0,0 0 0,0 0 0,0 1 0,0-1 0,-1 0 0,1 0 0,0 1 0,0-1 0,0 0 0,-1 0 0,1 0 0,0 0 0,0 1 0,-1-1 0,1 0 0,0 0 0,0 0 0,-1 0 0,1 0 0,0 0 0,-1 0 0,1 1 0,0-1 0,0 0 0,-1 0 0,1 0 0,-25 2 0,21-2 0,1 0 0,0 0 0,0 0 0,0 0 0,0 0 0,0 1 0,0 0 0,0-1 0,0 1 0,0 0 0,0 1 0,0-1 0,0 0 0,0 1 0,1-1 0,-4 4 0,-7 10 0,13-15 0,-1 0 0,1 0 0,0 0 0,0 0 0,0 0 0,0 0 0,-1 0 0,1 0 0,0 0 0,0 0 0,0 0 0,-1 0 0,1 0 0,0 0 0,0 0 0,0 0 0,-1 0 0,1-1 0,0 1 0,0 0 0,0 0 0,0 0 0,0 0 0,0 0 0,-1-1 0,1 1 0,0 0 0,0 0 0,0 0 0,0 0 0,0-1 0,0 1 0,0 0 0,0 0 0,0 0 0,0-1 0,0 1 0,0 0 0,0 0 0,0 0 0,0-1 0,0 1 0,0 0 0,1-41 0,1 27 0,-2 5 0,2 1 0,-1 0 0,1 0 0,0-1 0,1 1 0,0 1 0,0-1 0,1 0 0,0 1 0,0 0 0,9-12 0,-12 18 0,0 1 0,1-1 0,-1 0 0,0 1 0,1-1 0,-1 1 0,1 0 0,-1-1 0,1 1 0,-1 0 0,0 0 0,1 0 0,-1 0 0,1 0 0,-1 0 0,1 0 0,-1 0 0,1 1 0,-1-1 0,3 2 0,35 13 0,-21-7 0,-108-12 0,34-2 0,38 5 0,1-1 0,-1-1 0,1 0 0,-25-9 0,48 13 0,1-1 0,-1 1 0,1-1 0,11-2 0,5 1 0,69 1 0,-54 0 0,-30 0 0,-11 0 0,-36 0 0,-70-10 0,95 9 0,12 2 0,0-1 0,1 0 0,-1 0 0,0 0 0,0-1 0,0 1 0,0 0 0,0-1 0,0 1 0,0-1 0,-3-1 0,45 1 0,62 31 0,-91-28 0,-8-2 0,1 0 0,-1 1 0,0 0 0,1 0 0,-1 0 0,0 0 0,0 0 0,1 1 0,3 2 0,-7-3 0,1 0 0,0 0 0,0 0 0,-1 1 0,1-1 0,-1 0 0,1 0 0,-1 1 0,0-1 0,1 0 0,-1 1 0,0-1 0,0 1 0,0-1 0,0 0 0,0 1 0,0-1 0,0 0 0,-1 1 0,1-1 0,0 0 0,-1 1 0,1-1 0,-1 0 0,1 0 0,-1 1 0,-1 1 0,0 0 0,0 1 0,0 0 0,-1 0 0,1-1 0,-1 0 0,0 1 0,0-1 0,-5 4 0,7-7 0,1 1 0,-1 0 0,0 0 0,0 0 0,0-1 0,0 1 0,0 0 0,0-1 0,-1 1 0,1-1 0,0 1 0,0-1 0,0 1 0,0-1 0,-1 0 0,1 0 0,0 0 0,0 0 0,-1 0 0,1 0 0,0 0 0,0 0 0,-1 0 0,1 0 0,0-1 0,0 1 0,0 0 0,0-1 0,-1 1 0,1-1 0,0 1 0,0-1 0,-2-1 0,3 1 0,0 1 0,-1 0 0,1-1 0,0 1 0,-1 0 0,1-1 0,0 1 0,0-1 0,-1 1 0,1 0 0,0-1 0,0 1 0,0-1 0,-1 1 0,1-1 0,0 1 0,0-1 0,0 1 0,0-1 0,0 1 0,0-1 0,0 1 0,0-1 0,0 1 0,0-1 0,1 1 0,-1-1 0,0 1 0,0-1 0,0 1 0,1 0 0,-1-2 0,17-11 0,24-3 0,-41 15 0,1 1 0,0 0 0,0 0 0,0 0 0,0 0 0,0 0 0,0 0 0,0 0 0,0 0 0,0 0 0,0 0 0,0 0 0,0 0 0,0 1 0,-1-1 0,1 0 0,0 1 0,0-1 0,0 1 0,0-1 0,0 1 0,-1 0 0,1-1 0,0 1 0,0 0 0,-1-1 0,1 1 0,-1 0 0,1 0 0,0-1 0,-1 1 0,0 0 0,1 0 0,-1 0 0,1 0 0,-1 0 0,1 2 0,8 44 0,-6-30 0,3 40-1365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02:23.489"/>
    </inkml:context>
    <inkml:brush xml:id="br0">
      <inkml:brushProperty name="width" value="0.05" units="cm"/>
      <inkml:brushProperty name="height" value="0.05" units="cm"/>
      <inkml:brushProperty name="color" value="#094B1D"/>
    </inkml:brush>
  </inkml:definitions>
  <inkml:trace contextRef="#ctx0" brushRef="#br0">72 199 24575,'0'-6'0,"1"0"0,0 0 0,1 0 0,-1 0 0,1 0 0,0 0 0,1 1 0,5-11 0,-4 10 0,-1-1 0,0 1 0,0-1 0,-1 0 0,0 0 0,2-12 0,-3 12 0,1 0 0,-1 1 0,1-1 0,0 1 0,0-1 0,6-10 0,-9 14 0,-7 6 0,-7 7 0,-67 79 0,84-122 0,1 22 0,1 1 0,1 0 0,-1 0 0,2 0 0,-1 0 0,13-15 0,-35 45 0,12-15 0,0 0 0,1 0 0,0 0 0,0 0 0,-6 12 0,8-12-195,0-1 0,-1 1 0,1-1 0,-1 1 0,0-1 0,-5 5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8:03.178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11 194 24575,'1'0'0,"0"0"0,0 0 0,-1 0 0,1 0 0,0 1 0,0-1 0,0 0 0,-1 1 0,1-1 0,0 0 0,0 1 0,-1-1 0,1 1 0,0-1 0,-1 1 0,1-1 0,-1 1 0,1 0 0,-1-1 0,1 1 0,-1 0 0,1 0 0,-1-1 0,1 1 0,-1 0 0,0 0 0,1 1 0,5 29 0,-2-9 0,4-11 0,6 13 0,-13-23 0,-1 0 0,0-1 0,1 1 0,-1 0 0,0 0 0,1-1 0,-1 1 0,0 0 0,0 0 0,0 0 0,0-1 0,0 1 0,0 0 0,0 0 0,0 0 0,0-1 0,0 1 0,-1 0 0,1 0 0,0-1 0,0 1 0,-1 0 0,1 0 0,0-1 0,-1 1 0,0 1 0,1-2 0,0 0 0,-1 0 0,1 0 0,0 0 0,0 0 0,0 1 0,0-1 0,0 0 0,0 0 0,0 0 0,0 0 0,-1 0 0,1 0 0,0 0 0,0 0 0,0 0 0,0 0 0,0 0 0,0 0 0,-1 0 0,1 0 0,0 0 0,0 0 0,0 0 0,0 0 0,0 0 0,0 0 0,-1 0 0,1 0 0,0 0 0,0 0 0,0 0 0,0 0 0,0-1 0,0 1 0,0 0 0,-1 0 0,1 0 0,0 0 0,0 0 0,0 0 0,0 0 0,0 0 0,0 0 0,0-1 0,0 1 0,0 0 0,0 0 0,0 0 0,0 0 0,0 0 0,-3-12 0,1-10 0,2 9 0,-1 10 0,1 0 0,0 0 0,0-1 0,0 1 0,0 0 0,0-1 0,1 1 0,-1 0 0,1 0 0,0-1 0,0 1 0,3-5 0,0 35 0,-2-12 0,-2-15 0,0 0 0,0 0 0,0 0 0,0 0 0,0 0 0,0 1 0,0-1 0,0 0 0,0 0 0,0 0 0,0 0 0,0 0 0,0 0 0,0 1 0,0-1 0,0 0 0,0 0 0,0 0 0,0 0 0,0 0 0,0 0 0,0 0 0,0 1 0,0-1 0,0 0 0,0 0 0,0 0 0,1 0 0,-1 0 0,0 0 0,0 0 0,0 0 0,0 0 0,0 0 0,0 1 0,0-1 0,0 0 0,1 0 0,-1 0 0,0 0 0,0 0 0,0 0 0,0 0 0,0 0 0,0 0 0,1 0 0,-1 0 0,0 0 0,0 0 0,0 0 0,0 0 0,0 0 0,0 0 0,1 0 0,-1 0 0,0-1 0,0 1 0,0 0 0,0 0 0,0 0 0,4-11 0,-2-14 0,-1 19 0,0-1 0,0 0 0,1 1 0,0-1 0,0 1 0,1-1 0,-1 1 0,1 0 0,1 0 0,5-9 0,-9 15 0,1 0 0,-1 0 0,0 0 0,0-1 0,0 1 0,0 0 0,0 0 0,0 0 0,0 0 0,0 0 0,1 0 0,-1 0 0,0 0 0,0-1 0,0 1 0,0 0 0,0 0 0,1 0 0,-1 0 0,0 0 0,0 0 0,0 0 0,0 0 0,0 0 0,1 0 0,-1 0 0,0 0 0,0 0 0,0 0 0,0 0 0,0 0 0,1 0 0,-1 0 0,0 0 0,0 0 0,0 0 0,0 1 0,0-1 0,1 0 0,-1 0 0,0 0 0,0 0 0,0 0 0,0 0 0,0 0 0,0 0 0,0 1 0,0-1 0,1 0 0,-1 0 0,0 0 0,0 0 0,0 0 0,0 1 0,0-1 0,0 0 0,0 0 0,0 0 0,0 0 0,0 0 0,0 1 0,0-1 0,0 0 0,0 0 0,0 0 0,2 21 0,-7 22 0,7-49 0,-2 0 0,1 0 0,0 0 0,-1 0 0,-1-11 0,0 11 0,1 0 0,-1 0 0,1 0 0,1 0 0,-1 0 0,1 0 0,0 0 0,3-7 0,-2 9 0,0-1 0,0 1 0,1 1 0,-1-1 0,1 0 0,0 1 0,0-1 0,0 1 0,0 0 0,1 0 0,6-5 0,-9 13 0,-1-1 0,1 1 0,-1 0 0,0-1 0,-2 10 0,1-10 0,0-1 0,-1 0 0,1 1 0,-1-1 0,0 0 0,0 0 0,0 0 0,0 0 0,-1 0 0,1 0 0,-5 3 0,-14 18 0,21-24 0,-1 1 0,1-1 0,0 1 0,0-1 0,0 0 0,0 1 0,-1-1 0,1 1 0,0-1 0,-1 0 0,1 1 0,0-1 0,-1 1 0,1-1 0,0 0 0,-1 0 0,1 1 0,0-1 0,-1 0 0,1 0 0,-1 1 0,1-1 0,-1 0 0,1 0 0,-1 0 0,1 0 0,0 1 0,-1-1 0,1 0 0,-1 0 0,1 0 0,-1 0 0,1 0 0,-1 0 0,1-1 0,-1 1 0,1 0 0,-1 0 0,1 0 0,-1 0 0,1 0 0,0-1 0,-1 1 0,1 0 0,-1-1 0,-10-23 0,-27-80 0,39 110 0,0 0 0,0 1 0,-1-1 0,0 11 0,0-9 0,0-1 0,0 0 0,1 1 0,-1-1 0,4 11 0,1 39 0,-7-34 0,0-21 0,0-9 0,-6-40 0,7 37 0,0-1 0,-1 0 0,-1 1 0,0-1 0,0 1 0,-8-18 0,9 26 0,1 0 0,-1-1 0,1 1 0,0-1 0,0 1 0,0-1 0,0 1 0,0-1 0,1 0 0,-1 0 0,1 1 0,0-1 0,0-5 0,1 7 0,-1 0 0,1 0 0,0 0 0,0 0 0,0 0 0,0 0 0,0 0 0,0 1 0,0-1 0,0 0 0,0 0 0,0 1 0,1-1 0,-1 1 0,0-1 0,0 1 0,1-1 0,-1 1 0,0 0 0,1 0 0,-1 0 0,0 0 0,1 0 0,-1 0 0,0 0 0,1 0 0,-1 0 0,3 1 0,25-2 0,-22 0 0,0 1 0,0-1 0,0 1 0,0 1 0,-1-1 0,13 4 0,-18-3 0,0 0 0,0 0 0,0 0 0,0 0 0,0 0 0,-1 0 0,1 0 0,0 0 0,-1 1 0,1-1 0,-1 0 0,1 0 0,-1 1 0,0-1 0,1 0 0,-1 1 0,0-1 0,0 0 0,0 1 0,0-1 0,0 0 0,0 1 0,-1-1 0,1 0 0,0 1 0,-1 1 0,0 0 0,0 1 0,1-1 0,-1 0 0,0 1 0,-1-1 0,1 0 0,-1 1 0,1-1 0,-4 3 0,4-4 0,-2 0 0,1-1 0,0 1 0,0-1 0,0 0 0,-1 0 0,1 0 0,0 0 0,-1 0 0,1 0 0,-1 0 0,1-1 0,-1 0 0,0 1 0,1-1 0,-1 0 0,-2 0 0,4 0 0,0-1 0,0 1 0,0 0 0,0 0 0,0-1 0,1 1 0,-1 0 0,0-1 0,0 1 0,0-1 0,0 1 0,1-1 0,-1 0 0,0 1 0,0-1 0,1 0 0,-1 1 0,1-1 0,-1 0 0,0 0 0,1 0 0,0 0 0,-1 1 0,1-1 0,-1 0 0,1 0 0,0 0 0,0 0 0,-1 0 0,1 0 0,0 0 0,0 0 0,0 0 0,0 0 0,0 0 0,1 0 0,-1 0 0,0 0 0,0 0 0,0 0 0,1 0 0,-1 1 0,1-1 0,-1 0 0,1 0 0,-1 0 0,1 0 0,1-1 0,-1 0 0,1 0 0,-1 0 0,1 1 0,0-1 0,0 1 0,0-1 0,0 1 0,0 0 0,0 0 0,0-1 0,0 2 0,3-2 0,-4 1 0,-1 1 0,1-1 0,0 1 0,-1 0 0,1-1 0,0 1 0,-1 0 0,1-1 0,0 1 0,-1 0 0,1 0 0,0 0 0,0 0 0,-1 0 0,1 0 0,0 0 0,-1 0 0,1 0 0,0 0 0,0 0 0,-1 0 0,1 0 0,0 1 0,-1-1 0,1 0 0,0 1 0,-1-1 0,1 0 0,0 1 0,-1-1 0,1 1 0,-1-1 0,1 1 0,-1-1 0,1 1 0,-1-1 0,1 1 0,-1-1 0,1 1 0,-1 0 0,0-1 0,1 1 0,-1 1 0,0-1 0,-1 0 0,1 0 0,-1 0 0,1 0 0,-1 0 0,1 0 0,-1 0 0,0 0 0,1 0 0,-1-1 0,0 1 0,0 0 0,0 0 0,0-1 0,0 1 0,0 0 0,0-1 0,0 1 0,0-1 0,0 1 0,0-1 0,0 0 0,0 1 0,0-1 0,0 0 0,0 0 0,-1 0 0,1 0 0,0 0 0,0 0 0,-2 0 0,-1 0 0,0 1 0,0-1 0,0 0 0,0-1 0,0 1 0,1-1 0,-1 1 0,-7-3 0,7-1 0,0 0 0,-1 0 0,1 0 0,0-1 0,1 1 0,-1-1 0,1 0 0,0 0 0,0 0 0,1 0 0,-5-11 0,8 15 0,-1 1 0,0-1 0,0 0 0,1 1 0,-1-1 0,0 0 0,1 1 0,-1-1 0,1 1 0,-1-1 0,1 1 0,-1-1 0,1 1 0,-1 0 0,1-1 0,-1 1 0,1-1 0,-1 1 0,1 0 0,0 0 0,-1-1 0,1 1 0,0 0 0,-1 0 0,1 0 0,0 0 0,-1-1 0,1 1 0,0 0 0,-1 0 0,1 0 0,0 1 0,0-1 0,34 1 0,-27-1 0,133 12 0,-141-12 0,1 0 0,-1 0 0,1 0 0,-1 0 0,1 0 0,-1 0 0,1 0 0,-1 0 0,1 0 0,-1 0 0,0 0 0,1 1 0,-1-1 0,1 0 0,-1 0 0,1 1 0,-1-1 0,0 0 0,1 0 0,-1 1 0,0-1 0,1 1 0,-1-1 0,0 0 0,1 1 0,-1-1 0,0 1 0,0-1 0,1 0 0,-1 1 0,0-1 0,0 1 0,0-1 0,0 1 0,0-1 0,0 1 0,0-1 0,1 1 0,-1-1 0,-1 1 0,1-1 0,0 1 0,0-1 0,0 1 0,0-1 0,0 0 0,0 1 0,0-1 0,-1 1 0,1-1 0,-1 1 0,1 1 0,-1-1 0,0 0 0,0 0 0,0 0 0,0 0 0,0 1 0,0-1 0,0-1 0,0 1 0,0 0 0,0 0 0,0 0 0,-1-1 0,1 1 0,0 0 0,-1-1 0,-1 1 0,-2 0 0,1-1 0,-1 1 0,0 0 0,1 0 0,0 0 0,-1 1 0,1-1 0,0 1 0,-1 0 0,1 0 0,0 1 0,0-1 0,1 1 0,-1 0 0,1 0 0,-1 0 0,-5 8 0,15-15 0,0 0 0,0 1 0,0 0 0,12-4 0,15-6 0,0 2 0,68-14 0,-97 23-106,-20 2 272,-34 1-541,39-1-675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8:12.059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2 4 24575,'-1'17'0,"1"-10"0,0 1 0,0-1 0,0 1 0,1-1 0,0 1 0,1-1 0,2 10 0,1-11 0,-1-17 0,-1-34 0,0 5 0,-8 151 0,2-52 30,4 62 0,0-36-1455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8:20.995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85 114 24575,'6'83'0,"-9"-95"0,0 0 0,0 1 0,-8-15 0,-8-35 0,17 71 0,0 0 0,0 0 0,-1 0 0,0-1 0,-1 1 0,0-1 0,-1 0 0,-9 14 0,14-22 0,0-1 0,0 0 0,0 0 0,0 0 0,0 0 0,-1 1 0,1-1 0,0 0 0,0 0 0,0 0 0,0 0 0,-1 0 0,1 0 0,0 1 0,0-1 0,0 0 0,-1 0 0,1 0 0,0 0 0,0 0 0,0 0 0,-1 0 0,1 0 0,0 0 0,0 0 0,-1 0 0,1 0 0,0 0 0,0 0 0,0 0 0,-1 0 0,1 0 0,0 0 0,0-1 0,0 1 0,-1 0 0,1 0 0,0 0 0,0 0 0,0 0 0,0 0 0,-1-1 0,1 1 0,0 0 0,0 0 0,0-1 0,-4-13 0,4-16 0,1 26 0,0 1 0,0-1 0,1 0 0,-1 0 0,1 0 0,0 1 0,1-1 0,-1 1 0,0 0 0,1-1 0,0 1 0,0 0 0,0 1 0,0-1 0,0 0 0,6-2 0,21-25 0,-29 28 0,0 0 0,-1 0 0,1 0 0,-1 0 0,1 0 0,-1 0 0,0 0 0,0 0 0,0 0 0,0 0 0,0 0 0,-1-3 0,1 4 0,0 1 0,0 0 0,0-1 0,0 1 0,0-1 0,0 1 0,0-1 0,0 1 0,0 0 0,0-1 0,0 1 0,0-1 0,0 1 0,-1 0 0,1-1 0,0 1 0,0 0 0,0-1 0,0 1 0,-1-1 0,1 1 0,0 0 0,-1-1 0,1 1 0,0 0 0,0 0 0,-1-1 0,1 1 0,0 0 0,-1 0 0,1 0 0,-1-1 0,1 1 0,0 0 0,-1 0 0,1 0 0,-1 0 0,1 0 0,0 0 0,-1 0 0,1 0 0,-1 0 0,1 0 0,0 0 0,-1 0 0,1 0 0,-1 0 0,1 0 0,0 0 0,-1 0 0,1 0 0,-1 0 0,1 1 0,0-1 0,-1 0 0,1 0 0,0 1 0,-1-1 0,1 0 0,0 0 0,-1 1 0,0 3 0,-1 1 0,1-1 0,0 1 0,0-1 0,0 1 0,1-1 0,-1 1 0,1-1 0,0 1 0,0 0 0,1-1 0,1 6 0,-1 9 0,-1 133-1365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0:06.218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412 5 24575,'0'2'0,"0"1"0,0-1 0,0 1 0,-1-1 0,1 0 0,-1 1 0,0-1 0,0 0 0,0 0 0,0 1 0,0-1 0,0 0 0,-1 0 0,1 0 0,0 0 0,-1-1 0,0 1 0,1 0 0,-1-1 0,0 1 0,0-1 0,-4 3 0,6-7 0,0 0 0,0 0 0,0 0 0,1 0 0,-1 0 0,1 0 0,0 0 0,0 0 0,2-4 0,5-7 0,-4 9 0,-4 14 0,0 1 0,-1-1 0,0 0 0,-1 0 0,0 0 0,-4 12 0,-4 15 0,2-12 0,7-22 0,0 1 0,-1 0 0,1 0 0,0 1 0,1-1 0,-1 0 0,0 0 0,1 7 0,0-16 0,0 1 0,0-1 0,1 1 0,0 0 0,0-1 0,0 1 0,0 0 0,1 0 0,5-10 0,-20 42 0,1 1 0,2 1 0,-12 50 0,27-113 0,-5 28 0,1-1 0,0 0 0,0 1 0,0-1 0,1 1 0,0-1 0,3-6 0,5-5 0,1 0 0,21-27 0,-49 96 0,12-42 0,1 0 0,-1 0 0,2 0 0,-1 0 0,2 0 0,-1 1 0,1-1 0,0 1 0,1 0 0,0 12 0,1-16 0,0 1 0,1 0 0,0 0 0,0 0 0,1 0 0,-1-1 0,2 1 0,-1-1 0,1 1 0,3 5 0,-5-60 0,-1-70 0,-5 178 0,5-52 0,-1 5 0,1-1 0,0 1 0,1-1 0,1 1 0,0-1 0,1 0 0,8 24 0,-7-25 0,0-1 0,1-1 0,1 1 0,-1-1 0,10 11 0,-12-16 0,0-1 0,1 0 0,-1 0 0,1 0 0,0-1 0,0 1 0,0-1 0,0 0 0,0 0 0,0 0 0,1-1 0,-1 1 0,1-1 0,-1 0 0,6 0 0,-13-1 0,-1-1 0,1 0 0,0 0 0,-1 0 0,1 0 0,0-1 0,0 1 0,0-1 0,0 0 0,0 0 0,0 0 0,0 0 0,0-1 0,-3-3 0,-2-4 0,0 0 0,-10-21 0,0 4 0,0 5 0,14 22 0,12 13 0,-4-6 0,0-1 0,1 0 0,-1 0 0,1-1 0,1 1 0,-1-1 0,1 0 0,0-1 0,0 1 0,0-1 0,1 0 0,9 4 0,-37-16 0,18 7 0,0 0 0,-1 0 0,1 0 0,0 0 0,0-1 0,0 1 0,1-1 0,-1 0 0,0 0 0,1 0 0,-1 0 0,1 0 0,-1-1 0,1 1 0,0-1 0,-3-3 0,-7-13 0,-1-2 0,1 0 0,-12-28 0,21 27 0,3 21 0,1 14 0,-3-4 0,1 0 0,-2-1 0,1 1 0,-1 0 0,-1-1 0,1 0 0,-2 0 0,1 0 0,-7 8 0,10-14 0,-1 1 0,1-1 0,-1 0 0,0 0 0,0 0 0,0 0 0,0 0 0,-1 0 0,1 0 0,0-1 0,-4 2 0,6-3 0,0 1 0,0-1 0,-1 0 0,1 0 0,0 0 0,0 0 0,-1 0 0,1 0 0,0 0 0,-1 0 0,1 0 0,0 0 0,0 0 0,-1 0 0,1 0 0,0 0 0,-1 0 0,1 0 0,0 0 0,0 0 0,-1 0 0,1-1 0,0 1 0,0 0 0,-1 0 0,1 0 0,0 0 0,0 0 0,0-1 0,-1 1 0,1 0 0,0 0 0,0 0 0,0-1 0,0 1 0,-1-1 0,3-20 0,16-26 0,-17 44 0,1 0 0,-1 0 0,1 0 0,-1 0 0,1 0 0,0 0 0,0 1 0,1-1 0,-1 1 0,0 0 0,1-1 0,4-2 0,-6 5 0,-1 0 0,1 0 0,-1 1 0,0-1 0,1 0 0,-1 0 0,1 1 0,-1-1 0,0 0 0,1 0 0,-1 1 0,0-1 0,1 0 0,-1 1 0,0-1 0,0 1 0,1-1 0,-1 0 0,0 1 0,0-1 0,0 1 0,0-1 0,1 1 0,-1-1 0,0 0 0,0 1 0,0-1 0,0 1 0,0-1 0,0 1 0,0 0 0,3 24 0,-3-17 0,4 7 0,1 0 0,0 0 0,1 0 0,1-1 0,0 0 0,16 23 0,15 29 0,-38-65 0,1-1 0,-1 1 0,1 0 0,-1-1 0,0 1 0,1-1 0,-1 1 0,0 0 0,1-1 0,-1 1 0,0 0 0,0-1 0,0 1 0,1 0 0,-1-1 0,0 1 0,0 0 0,0 0 0,0-1 0,0 1 0,-1 0 0,1-1 0,0 1 0,0 0 0,0-1 0,-1 1 0,1 0 0,0-1 0,0 1 0,-1 0 0,0 0 0,0-1 0,0 1 0,-1-1 0,1 0 0,-1 0 0,1 0 0,0 0 0,-1 0 0,1 0 0,0-1 0,-1 1 0,1 0 0,0-1 0,0 1 0,-3-2 0,-54-28 0,54 27 0,-29-16 0,-29-25 0,61 44 0,1 0 0,0 0 0,0 0 0,0 0 0,0 0 0,0 0 0,-1 0 0,1 0 0,0 0 0,0-1 0,0 1 0,0 0 0,0 0 0,0 0 0,0 0 0,0 0 0,-1 0 0,1 0 0,0-1 0,0 1 0,0 0 0,0 0 0,0 0 0,0 0 0,0 0 0,0 0 0,0-1 0,0 1 0,0 0 0,0 0 0,0 0 0,0 0 0,0 0 0,0-1 0,0 1 0,0 0 0,0 0 0,0 0 0,0 0 0,0 0 0,0-1 0,0 1 0,1 0 0,-1 0 0,0 0 0,0 0 0,0 0 0,0 0 0,0 0 0,0-1 0,0 1 0,0 0 0,1 0 0,-1 0 0,0 0 0,0 0 0,0 0 0,14-3 0,17 2 0,-30 1 0,62 5 0,-39-1 0,-21-3 0,-9 0 0,0-2 0,0 0 0,0 0 0,1-1 0,-1 1 0,0-1 0,1 0 0,-1-1 0,1 0 0,0 1 0,0-2 0,0 1 0,0 0 0,0-1 0,-4-5 0,49 7 0,-36 2 0,0 0 0,0 0 0,-1 1 0,1 0 0,0-1 0,-1 1 0,1 0 0,-1 1 0,1-1 0,-1 1 0,1 0 0,-1-1 0,0 1 0,0 1 0,0-1 0,0 0 0,3 4 0,15 11 0,-13-9 0,-10-4 0,-22-3 0,-33-11 0,17-5 0,25 9 0,-1 0 0,0 1 0,-25-4 0,23 8 0,17 1 0,0 0 0,0 0 0,0 1 0,0-1 0,0 0 0,0 0 0,-1 0 0,1 0 0,0 0 0,0 0 0,0-1 0,0 1 0,0 0 0,0 0 0,0-1 0,0 1 0,0-1 0,0 1 0,0-1 0,1 1 0,-1-1 0,0 1 0,0-1 0,0 0 0,1 0 0,-1 1 0,0-1 0,1 0 0,-1 0 0,0 0 0,1 0 0,-1 0 0,1 0 0,-1 0 0,1 0 0,0 0 0,0 0 0,-1 0 0,1 0 0,0 0 0,0 0 0,0 0 0,0 0 0,0 0 0,0 0 0,0 0 0,0 0 0,1 0 0,-1-2 0,1-8 0,0 3 0,-1-1 0,0 1 0,0 0 0,0 0 0,-1-1 0,-1 1 0,1 0 0,-4-9 0,3 9 0,0-1 0,1 1 0,0-1 0,0-10 0,0-2 0,1 18 0,0 6 0,-1 1 0,0 0 0,0 0 0,-1 0 0,1-1 0,-1 1 0,0 0 0,0-1 0,0 1 0,0-1 0,-1 0 0,0 0 0,1 0 0,-1 0 0,-4 3 0,-19 25 0,-1 0 0,24-28 0,0 0 0,0 0 0,0 0 0,0 0 0,0 0 0,1 1 0,-1-1 0,1 1 0,0 0 0,0-1 0,1 1 0,-1 0 0,0 5 0,1-9 0,1 0 0,0 0 0,0 1 0,0-1 0,0 0 0,0 0 0,0 0 0,0 0 0,0 1 0,0-1 0,0 0 0,0 0 0,0 0 0,0 0 0,0 1 0,0-1 0,0 0 0,0 0 0,0 0 0,0 1 0,0-1 0,0 0 0,0 0 0,0 0 0,0 0 0,0 1 0,0-1 0,0 0 0,1 0 0,-1 0 0,0 0 0,0 0 0,0 0 0,0 1 0,0-1 0,0 0 0,1 0 0,-1 0 0,0 0 0,0 0 0,0 0 0,0 0 0,1 0 0,-1 0 0,0 0 0,0 1 0,0-1 0,0 0 0,1 0 0,10-7 0,8-10 0,-4-2 0,-11 12 0,1 1 0,0 0 0,0 0 0,1 1 0,-1-1 0,1 1 0,13-8 0,-19 13 0,0 0 0,0-1 0,0 1 0,0 0 0,0 0 0,1 0 0,-1 0 0,0 0 0,0 0 0,0 0 0,0 0 0,1 0 0,-1 0 0,0 0 0,0 0 0,0 0 0,1 0 0,-1 0 0,0 0 0,0 0 0,0 0 0,0 0 0,1 0 0,-1 0 0,0 1 0,0-1 0,0 0 0,0 0 0,0 0 0,1 0 0,-1 0 0,0 0 0,0 0 0,0 1 0,0-1 0,0 0 0,0 0 0,0 0 0,0 0 0,1 1 0,-1-1 0,0 0 0,1 12 0,-6 16 0,5-24 0,-2 4 0,0-1 0,-1 1 0,0 0 0,0-1 0,-6 9 0,6-11 0,0 1 0,0 0 0,0 1 0,1-1 0,0 0 0,0 1 0,-2 11 0,0-41 0,3 20 0,0-1 0,0 0 0,1 1 0,-1-1 0,1 0 0,-1 1 0,1-1 0,1-5 0,-1 8 0,1 1 0,-1 0 0,1 0 0,0-1 0,-1 1 0,1 0 0,-1 0 0,1 0 0,-1 0 0,1 0 0,0 0 0,-1 0 0,1 0 0,-1 0 0,1 0 0,0 0 0,-1 0 0,1 0 0,-1 0 0,1 0 0,-1 1 0,1-1 0,-1 0 0,1 0 0,-1 1 0,1-1 0,-1 0 0,1 1 0,-1-1 0,1 1 0,-1-1 0,1 1 0,21 16 0,-20-16 0,43 30 0,-28-20 0,-26-18 0,-12-6 0,16 10 0,0 0 0,0 0 0,0-1 0,1 1 0,-1-1 0,1 0 0,0 0 0,0-1 0,-5-7 0,-4-14 0,11 15 0,3 11 0,-1-1 0,1 1 0,-1 0 0,0 0 0,1 0 0,-1 0 0,1 0 0,-1 0 0,1 0 0,-1 0 0,0 0 0,1 0 0,-1 1 0,1-1 0,-1 0 0,0 0 0,1 0 0,-1 0 0,0 1 0,1-1 0,-1 0 0,0 0 0,1 1 0,-1-1 0,0 0 0,1 1 0,-1-1 0,0 0 0,1 1 0,2 2 0,0 0 0,1 1 0,-1 0 0,0-1 0,-1 1 0,1 0 0,1 5 0,-2-6 0,0 1 0,0-1 0,1 1 0,-1-1 0,1 0 0,0 1 0,-1-1 0,1 0 0,0-1 0,1 1 0,3 2 0,-2-2 0,1 0 0,0-1 0,0 0 0,0 0 0,0 0 0,0 0 0,1-1 0,-1 0 0,12 0 0,-8 0 0,25 2 0,-33-3 0,-4 1 0,-21-1 0,-3 4 0,26-4 0,0 0 0,0 0 0,0 0 0,0 0 0,-1 0 0,1 0 0,0 0 0,0 1 0,0-1 0,0 0 0,0 0 0,0 0 0,0 0 0,0 0 0,0 0 0,0 0 0,0 0 0,0 0 0,-1 0 0,1 0 0,0 0 0,0 1 0,0-1 0,0 0 0,0 0 0,0 0 0,0 0 0,0 0 0,0 0 0,0 0 0,0 0 0,0 1 0,0-1 0,0 0 0,0 0 0,0 0 0,0 0 0,0 0 0,0 0 0,0 0 0,0 0 0,0 0 0,1 1 0,-1-1 0,0 0 0,0 0 0,0 0 0,0 0 0,0 0 0,0 0 0,0 0 0,0 0 0,0 0 0,0 0 0,0 0 0,0 0 0,1 0 0,14 5 0,31 7 47,52 19-1,-21-6-1504,-70-22-5368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6:1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1 299 24575,'2'0'0,"0"0"0,0 0 0,0-1 0,0 1 0,0-1 0,0 1 0,0-1 0,0 0 0,-1 0 0,1 0 0,0 0 0,0 0 0,-1 0 0,1-1 0,-1 1 0,1-1 0,-1 1 0,1-1 0,-1 1 0,0-1 0,0 0 0,1-1 0,4-7 0,-1-1 0,-1 1 0,4-12 0,7-15 0,18-25 0,-25 40 0,8-34 0,-9 13-1365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16:18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24575,'175'0'-1365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0:3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24575,'-6'161'0,"-2"-126"0,6-28 0,1-1 0,-1 0 0,1 1 0,-1 13 0,-3 95 0,5-117 0,1-1 0,-1 0 0,1 1 0,-1-1 0,1 0 0,0 1 0,0-1 0,0 1 0,1 0 0,-1-1 0,0 1 0,1 0 0,0 0 0,3-4 0,0 1 0,0 0 0,1 0 0,-1 1 0,11-7 0,-8 6 0,-1-1 0,-1 0 0,1 0 0,-1-1 0,0 1 0,6-12 0,16-15 0,-15 16 0,-11 14 0,-1 0 0,1 0 0,0 1 0,0-1 0,0 1 0,1 0 0,-1 0 0,1-1 0,4-2 0,-2 45 0,-3-32 0,-1-1 0,0 0 0,1 0 0,0 0 0,1 0 0,0 0 0,6 10 0,20 36 0,-26-48 0,0 0 0,0-1 0,-1 1 0,1 0 0,-1 1 0,0-1 0,0 0 0,-1 1 0,0-1 0,1 9 0,-2-14 0,0 0 0,0 1 0,0-1 0,0 0 0,0 1 0,0-1 0,0 0 0,0 1 0,0-1 0,0 0 0,-1 1 0,1-1 0,0 0 0,0 1 0,0-1 0,-1 0 0,1 0 0,0 1 0,0-1 0,-1 0 0,1 0 0,0 0 0,0 1 0,-1-1 0,1 0 0,0 0 0,-1 0 0,1 0 0,0 0 0,0 1 0,-1-1 0,1 0 0,0 0 0,-1 0 0,1 0 0,0 0 0,-1 0 0,1 0 0,0 0 0,-1 0 0,1 0 0,0 0 0,-1-1 0,1 1 0,0 0 0,-1 0 0,1 0 0,0 0 0,-1 0 0,1-1 0,-1 1 0,-8-16 0,5-5 0,-2-9 0,-11-37 0,5-5-1365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0:5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0 313 24575,'0'-6'0,"1"0"0,0 0 0,0 0 0,0 0 0,1 0 0,0 1 0,0-1 0,0 0 0,1 1 0,0 0 0,0 0 0,0 0 0,0 0 0,5-5 0,12-19 0,-14 18 0,-2 0 0,1 0 0,-1 0 0,-1-1 0,0 1 0,-1-1 0,2-23 0,-3 32 0,0 0 0,0 0 0,0 0 0,0 0 0,0 0 0,0 0 0,1 0 0,0 0 0,-1 0 0,1 1 0,0-1 0,1 1 0,2-4 0,-3 4 0,1-1 0,0 0 0,-1 0 0,0-1 0,0 1 0,0-1 0,0 1 0,0-1 0,1-5 0,-4 26 0,1-14 0,0 0 0,0 0 0,0 0 0,0 0 0,-1 1 0,1-1 0,-1 0 0,0 0 0,0 0 0,0 0 0,0-1 0,-1 1 0,1 0 0,-1 0 0,-3 4 0,4-6-87,-1 0-12,1 1 1,0-1 0,0 0 0,0 1-1,0-1 1,0 1 0,0-1-1,0 1 1,0 0 0,1-1 0,-1 1-1,0 2 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1:2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52 24575,'-16'38'0,"13"-27"0,0 0 0,2 0 0,-1 1 0,1-1 0,1 0 0,0 1 0,3 19 0,-2 8 0,0-34 0,0-1 0,1 0 0,-1 0 0,1 0 0,0 0 0,0 0 0,0 0 0,1 0 0,-1 0 0,1-1 0,0 1 0,0-1 0,6 5 0,8 12 0,-14-17 0,0-1 0,-1 0 0,1-1 0,0 1 0,0 0 0,0-1 0,0 0 0,0 0 0,0 0 0,0 0 0,1 0 0,-1 0 0,0-1 0,6 0 0,-1 1 0,0-1 0,-1 0 0,1 0 0,0-1 0,10-2 0,-15 2 0,0-1 0,0 1 0,-1-1 0,1 0 0,0 0 0,-1 0 0,0-1 0,0 1 0,0 0 0,0-1 0,0 0 0,0 1 0,0-1 0,-1 0 0,1 0 0,0-5 0,17-50 0,-16 39 0,-1 1 0,-1-1 0,-1 1 0,-2-23 0,0-9 0,2 47 0,-1 1 0,0 0 0,0 0 0,0-1 0,0 1 0,0 0 0,-1 0 0,1 0 0,-1 0 0,1 0 0,-1 1 0,1-1 0,-1 0 0,0 1 0,0-1 0,0 1 0,0-1 0,0 1 0,0 0 0,-4-1 0,-48-20 0,50 21 0,-1 0 0,1 0 0,0 0 0,-1 0 0,1 1 0,-1 0 0,1 0 0,-1 0 0,1 1 0,-1-1 0,1 1 0,0 0 0,-1 0 0,1 1 0,0-1 0,0 1 0,0 0 0,0 0 0,-6 4 0,-1 5-1365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6:21:44.148"/>
    </inkml:context>
    <inkml:brush xml:id="br0">
      <inkml:brushProperty name="width" value="0.035" units="cm"/>
      <inkml:brushProperty name="height" value="0.035" units="cm"/>
      <inkml:brushProperty name="color" value="#094B1D"/>
    </inkml:brush>
  </inkml:definitions>
  <inkml:trace contextRef="#ctx0" brushRef="#br0">74 44 24575,'67'-5'0,"-107"9"0,38-3 0,0 0 0,0-1 0,0 1 0,0 0 0,0 0 0,0 0 0,0 0 0,1 0 0,-1 1 0,0-1 0,1 0 0,-1 1 0,0-1 0,1 1 0,0 0 0,-1 0 0,-1 3 0,41-3 0,15-8 0,-45 4 0,1 0 0,-1 1 0,1 0 0,0 0 0,-1 1 0,1 0 0,0 1 0,-1 0 0,14 3 0,-15-1 0,-1 0 0,0 0 0,0 1 0,0 0 0,-1 0 0,10 9 0,-25-18 0,1 0 0,0 0 0,-1 1 0,-16-5 0,19 7 0,-2-2 0,-1-1 0,2 0 0,-1 0 0,1 0 0,0-1 0,0-1 0,-11-11 0,19 18 0,-1 0 0,1 0 0,0 0 0,0 0 0,0 0 0,0 0 0,0 0 0,0-1 0,0 1 0,0 0 0,0 0 0,0 0 0,0 0 0,0 0 0,0 0 0,0 0 0,0 0 0,0-1 0,0 1 0,0 0 0,0 0 0,0 0 0,0 0 0,0 0 0,0 0 0,0 0 0,0-1 0,0 1 0,0 0 0,0 0 0,0 0 0,0 0 0,0 0 0,0 0 0,0 0 0,0 0 0,0-1 0,0 1 0,1 0 0,-1 0 0,0 0 0,0 0 0,0 0 0,0 0 0,0 0 0,0 0 0,0 0 0,0 0 0,1 0 0,-1 0 0,0 0 0,0 0 0,0 0 0,0 0 0,0 0 0,0 0 0,12-1 0,12 4 0,33 16 0,-22-8 0,-30-9 0,-3-1 0,0 0 0,-1 0 0,1 0 0,0-1 0,0 1 0,0 0 0,0-1 0,0 0 0,-1 1 0,1-1 0,0 0 0,0 0 0,0 0 0,0 0 0,3-1 0,-37-21 0,10 14 0,18 7 0,1 0 0,-1 0 0,1-1 0,0 1 0,0-1 0,0 1 0,-5-4 0,50 1 0,-36 4 0,-4 0 0,-1 0 0,1 0 0,0 0 0,0 0 0,0 0 0,0 0 0,0 1 0,0-1 0,0 1 0,0-1 0,3 2 0,-4 0 0,0-1 0,-1 0 0,1 0 0,0 1 0,-1-1 0,1 0 0,-1 1 0,1-1 0,-1 1 0,0-1 0,0 1 0,1-1 0,-1 0 0,0 1 0,0-1 0,-1 1 0,1-1 0,0 2 0,0 26 0,0 9 0,-2-29 0,0-13 0,-2-4 0,0 0 0,0 0 0,0 1 0,-1-1 0,0 1 0,-1 0 0,0 1 0,0-1 0,0 1 0,-1 0 0,-9-6 0,16 12 0,0 0 0,0 1 0,0-1 0,0 0 0,0 0 0,0 0 0,0 0 0,1 0 0,-1 0 0,0 0 0,0 0 0,0 0 0,0 0 0,-1 1 0,1-1 0,0 0 0,0 0 0,0 0 0,0 0 0,0 0 0,0 0 0,0 0 0,0 0 0,0 0 0,0 0 0,0 1 0,0-1 0,0 0 0,0 0 0,0 0 0,0 0 0,0 0 0,0 0 0,0 0 0,-1 0 0,1 0 0,0 0 0,0 0 0,0 0 0,0 0 0,0 0 0,0 0 0,0 0 0,0 0 0,0 0 0,0 0 0,-1 0 0,1 0 0,0 0 0,0 0 0,0 0 0,0 0 0,0 0 0,0 0 0,0 0 0,0 0 0,-1 0 0,7 15 0,11 16 0,-3-6 0,-1 0 0,14 36 0,-22-48 0,-2 0 0,1 0 0,-2 0 0,1 1 0,-2-1 0,0 1 0,0-1 0,-2 1 0,1-1 0,-6 24 0,3-55 0,1-19 0,2 5 0,0 53 0,-2-7 0,1 0 0,-2 0 0,0-1 0,-6 19 0,-2 11 0,10-41 0,1 0 0,-1-1 0,0 1 0,1 0 0,-1 0 0,0-1 0,0 1 0,0 0 0,0-1 0,0 1 0,0-1 0,-1 1 0,1-1 0,-1 1 0,1-1 0,-1 0 0,1 0 0,-1 0 0,-3 2 0,-38 8 0,2 0 0,30-8 0,0 0 0,0 0 0,0-2 0,0 1 0,0-1 0,-1-1 0,1 0 0,0 0 0,-13-3 0,-13-3 0,36 6 0,0 0 0,-1-1 0,1 1 0,0 0 0,0 0 0,0 0 0,0-1 0,0 1 0,0-1 0,0 1 0,0-1 0,0 1 0,0-1 0,0 1 0,0-1 0,0 0 0,1 0 0,-1 1 0,0-1 0,0 0 0,1 0 0,-1 0 0,0 0 0,1 0 0,-1 0 0,1 0 0,0 0 0,-1 0 0,0-2 0,2 3 0,-1-1 0,1 1 0,-1-1 0,1 0 0,-1 1 0,1-1 0,-1 1 0,1-1 0,0 1 0,-1-1 0,1 1 0,0 0 0,-1-1 0,1 1 0,0 0 0,0-1 0,-1 1 0,1 0 0,0 0 0,0 0 0,-1 0 0,1 0 0,0 0 0,0 0 0,0 0 0,-1 0 0,1 0 0,0 0 0,0 0 0,-1 1 0,1-1 0,1 1 0,0-1 0,-1 0 0,1 1 0,0-1 0,0 1 0,0-1 0,-1 1 0,1 0 0,0 0 0,-1 0 0,1 0 0,-1 0 0,4 2 0,-3 1 0,0-1 0,1 0 0,0 0 0,0-1 0,-1 1 0,2 0 0,-1-1 0,0 0 0,0 0 0,1 0 0,-1 0 0,1 0 0,0-1 0,-1 1 0,7 0 0,10 3 0,37 4 0,-14-3 0,-26-3 0,2 1 0,-39-15 0,6 7 0,0-1 0,-1 2 0,1 0 0,-1 1 0,-24-2 0,25 3 0,9 1 0,-1-1 0,1 0 0,-1 0 0,1-1 0,-1 1 0,-5-4 0,10 5 0,-1-1 0,0 0 0,1 0 0,-1 0 0,1 0 0,-1 0 0,1 0 0,0 0 0,-1 0 0,1-1 0,0 1 0,0 0 0,0-1 0,0 1 0,0-1 0,0 1 0,0-1 0,0 0 0,1 1 0,-1-1 0,0-2 0,0-1-1365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058FF5-BA47-4534-92B2-4DA2BA383AE4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2A4DA-1689-445A-A488-FA8CAB3F09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565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2A4DA-1689-445A-A488-FA8CAB3F094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02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46D93-A34A-425E-B6CE-34830B46E64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632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46D93-A34A-425E-B6CE-34830B46E64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371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46D93-A34A-425E-B6CE-34830B46E64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198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46D93-A34A-425E-B6CE-34830B46E64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955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46D93-A34A-425E-B6CE-34830B46E64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26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Melhor </a:t>
            </a:r>
            <a:r>
              <a:rPr lang="pt-BR" err="1"/>
              <a:t>fit</a:t>
            </a:r>
            <a:r>
              <a:rPr lang="pt-BR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46D93-A34A-425E-B6CE-34830B46E64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149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46D93-A34A-425E-B6CE-34830B46E64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4373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46D93-A34A-425E-B6CE-34830B46E64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1963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Quando mais perto das linhas cinza, menos robusto pode ser nosso resultado </a:t>
            </a:r>
            <a:r>
              <a:rPr lang="pt-BR">
                <a:sym typeface="Wingdings" panose="05000000000000000000" pitchFamily="2" charset="2"/>
              </a:rPr>
              <a:t> quanto maior o valor-p menos robusto </a:t>
            </a:r>
            <a:endParaRPr lang="pt-BR"/>
          </a:p>
          <a:p>
            <a:r>
              <a:rPr lang="pt-BR"/>
              <a:t>No começo há muito ruído na linha do tratado, isso implica que a probabilidade de que o nosso resultado seja algo ocasional (por acaso) seja maior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/>
              <a:t>Todo esse processo do placebo tem uma </a:t>
            </a:r>
            <a:r>
              <a:rPr lang="pt-BR" err="1"/>
              <a:t>aleatorização</a:t>
            </a:r>
            <a:r>
              <a:rPr lang="pt-BR"/>
              <a:t> no cálculo do valor-p que envolve o RMSPE e basicamente quando ele ultrapassa a linha do tratado essa probabilidade vai aumentar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/>
              <a:t>O que ocorre aqui e se observarmos quando o tempo vai passando pós choque, o ruído vai caindo e o valor-p vai reduzindo para quase zero 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46D93-A34A-425E-B6CE-34830B46E64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737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Quando mais perto das linhas cinza, menos robusto pode ser nosso resultado </a:t>
            </a:r>
            <a:r>
              <a:rPr lang="pt-BR">
                <a:sym typeface="Wingdings" panose="05000000000000000000" pitchFamily="2" charset="2"/>
              </a:rPr>
              <a:t> quanto maior o valor-p menos robusto </a:t>
            </a:r>
            <a:endParaRPr lang="pt-BR"/>
          </a:p>
          <a:p>
            <a:r>
              <a:rPr lang="pt-BR"/>
              <a:t>No começo há muito ruído na linha do tratado, isso implica que a probabilidade de que o nosso resultado seja algo ocasional (por acaso) seja maior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/>
              <a:t>Todo esse processo do placebo tem uma </a:t>
            </a:r>
            <a:r>
              <a:rPr lang="pt-BR" err="1"/>
              <a:t>aleatorização</a:t>
            </a:r>
            <a:r>
              <a:rPr lang="pt-BR"/>
              <a:t> no cálculo do valor-p que envolve o RMSPE e basicamente quando ele ultrapassa a linha do tratado essa probabilidade vai aumentar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/>
              <a:t>O que ocorre aqui e se observarmos quando o tempo vai passando pós choque, o ruído vai caindo e o valor-p vai reduzindo para quase zero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46D93-A34A-425E-B6CE-34830B46E64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920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47A6-7A0E-4E6C-9A44-7FD19766494C}" type="slidenum"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853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Quando mais perto das linhas cinza, menos robusto pode ser nosso resultado </a:t>
            </a:r>
            <a:r>
              <a:rPr lang="pt-BR">
                <a:sym typeface="Wingdings" panose="05000000000000000000" pitchFamily="2" charset="2"/>
              </a:rPr>
              <a:t> quanto maior o valor-p menos robusto </a:t>
            </a:r>
            <a:endParaRPr lang="pt-BR"/>
          </a:p>
          <a:p>
            <a:r>
              <a:rPr lang="pt-BR"/>
              <a:t>No começo há muito ruído na linha do tratado, isso implica que a probabilidade de que o nosso resultado seja algo ocasional (por acaso) seja maior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/>
              <a:t>Todo esse processo do placebo tem uma </a:t>
            </a:r>
            <a:r>
              <a:rPr lang="pt-BR" err="1"/>
              <a:t>aleatorização</a:t>
            </a:r>
            <a:r>
              <a:rPr lang="pt-BR"/>
              <a:t> no cálculo do valor-p que envolve o RMSPE e basicamente quando ele ultrapassa a linha do tratado essa probabilidade vai aumentar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/>
              <a:t>O que ocorre aqui e se observarmos quando o tempo vai passando pós choque, o ruído vai caindo e o valor-p vai reduzindo para quase zero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46D93-A34A-425E-B6CE-34830B46E64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9845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Quando mais perto das linhas cinza, menos robusto pode ser nosso resultado </a:t>
            </a:r>
            <a:r>
              <a:rPr lang="pt-BR">
                <a:sym typeface="Wingdings" panose="05000000000000000000" pitchFamily="2" charset="2"/>
              </a:rPr>
              <a:t> quanto maior o valor-p menos robusto </a:t>
            </a:r>
            <a:endParaRPr lang="pt-BR"/>
          </a:p>
          <a:p>
            <a:r>
              <a:rPr lang="pt-BR"/>
              <a:t>No começo há muito ruído na linha do tratado, isso implica que a probabilidade de que o nosso resultado seja algo ocasional (por acaso) seja maior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/>
              <a:t>Todo esse processo do placebo tem uma </a:t>
            </a:r>
            <a:r>
              <a:rPr lang="pt-BR" err="1"/>
              <a:t>aleatorização</a:t>
            </a:r>
            <a:r>
              <a:rPr lang="pt-BR"/>
              <a:t> no cálculo do valor-p que envolve o RMSPE e basicamente quando ele ultrapassa a linha do tratado essa probabilidade vai aumentar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/>
              <a:t>O que ocorre aqui e se observarmos quando o tempo vai passando pós choque, o ruído vai caindo e o valor-p vai reduzindo para quase zero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46D93-A34A-425E-B6CE-34830B46E64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0668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Crise Asiática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/>
              <a:t>Em 1997 muitas empresas endividadas declararam falência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Possibilidade  os Tigres não se especializaram no setor de tecnologia de ponta, que costuma apresentar salários mais altos. 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2A4DA-1689-445A-A488-FA8CAB3F0943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9979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Crise Asiática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/>
              <a:t>Em 1997 muitas empresas endividadas declararam falência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Crise que </a:t>
            </a:r>
            <a:r>
              <a:rPr lang="pt-BR" sz="1200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causou recessão econômica, fuga de capital e aumento no desemprego</a:t>
            </a:r>
            <a:r>
              <a:rPr lang="pt-BR" sz="1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2A4DA-1689-445A-A488-FA8CAB3F0943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5754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46D93-A34A-425E-B6CE-34830B46E64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757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2A4DA-1689-445A-A488-FA8CAB3F094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226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46D93-A34A-425E-B6CE-34830B46E64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5179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/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Precisamos: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Vetor de pesos de cada unidade sintética (W*)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Matriz de pesos de cada variável do controle sintético (V)</a:t>
                </a:r>
              </a:p>
              <a:p>
                <a:pPr marL="342900" marR="0" lvl="0" indent="-34290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elemento diagonal relacionado a m-</a:t>
                </a:r>
                <a:r>
                  <a:rPr lang="pt-BR" sz="2000" b="1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ésima</a:t>
                </a:r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pt-BR" sz="2000" b="1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covariada</a:t>
                </a:r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endParaRPr lang="pt-BR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pt-BR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pt-BR"/>
              </a:p>
            </p:txBody>
          </p:sp>
        </mc:Choice>
        <mc:Fallback xmlns="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/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Precisamos: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Vetor de pesos de cada unidade sintética (W*)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Matriz de pesos de cada variável do controle sintético (V)</a:t>
                </a:r>
              </a:p>
              <a:p>
                <a:pPr marL="342900" marR="0" lvl="0" indent="-34290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sz="2000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𝒗_𝒎</a:t>
                </a:r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elemento diagonal relacionado a m-</a:t>
                </a:r>
                <a:r>
                  <a:rPr lang="pt-BR" sz="2000" b="1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ésima</a:t>
                </a:r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pt-BR" sz="2000" b="1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covariada</a:t>
                </a:r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endParaRPr lang="pt-BR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pt-BR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pt-BR"/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46D93-A34A-425E-B6CE-34830B46E64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828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just">
              <a:buFont typeface="+mj-lt"/>
              <a:buAutoNum type="arabicPeriod"/>
            </a:pPr>
            <a:r>
              <a:rPr lang="pt-B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Variável dependente </a:t>
            </a:r>
            <a:r>
              <a:rPr lang="pt-BR" sz="1200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salário 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pt-B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Dados de 35 países (base OCDE </a:t>
            </a:r>
            <a:r>
              <a:rPr lang="pt-BR" sz="1200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organização para cooperação e desenvolvimento econômico</a:t>
            </a:r>
            <a:r>
              <a:rPr lang="pt-B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pt-B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Excluímos países com dados faltantes </a:t>
            </a:r>
            <a:r>
              <a:rPr lang="pt-BR" sz="1200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EUA e República Tcheca  </a:t>
            </a:r>
            <a:r>
              <a:rPr lang="pt-B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(sobrou 33 países ) 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pt-B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Calculou-se o ATOI (</a:t>
            </a:r>
            <a:r>
              <a:rPr lang="pt-BR" sz="12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avarege</a:t>
            </a:r>
            <a:r>
              <a:rPr lang="pt-B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 trade </a:t>
            </a:r>
            <a:r>
              <a:rPr lang="pt-BR" sz="12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openess</a:t>
            </a:r>
            <a:r>
              <a:rPr lang="pt-B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 index) </a:t>
            </a:r>
            <a:r>
              <a:rPr lang="pt-BR" sz="1200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calcula o grau de abertura dos países com a China  usados dados de importações e exportações bilaterais para fazer um </a:t>
            </a:r>
            <a:r>
              <a:rPr lang="pt-BR" sz="1200" b="1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rankeamento</a:t>
            </a:r>
            <a:endParaRPr lang="pt-BR" sz="1200" b="1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BR" sz="1200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Isso foi feito por meio do cálculo da mediana do salário de cada país e depois foi feito o mesmo para o tratado 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BR" sz="1200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Assim, foi possível comparar as medianas dos salários do factual e do contrafactual e pegar os semelhantes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BR" sz="1200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Ai foram removidos </a:t>
            </a:r>
            <a:r>
              <a:rPr lang="pt-BR" sz="1200" b="1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ATOIs</a:t>
            </a:r>
            <a:r>
              <a:rPr lang="pt-BR" sz="1200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muito altos e salários muito diferentes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pt-BR" sz="1200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Contrafactual </a:t>
            </a:r>
            <a:endParaRPr lang="pt-BR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46D93-A34A-425E-B6CE-34830B46E64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5228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Esses são os países do contrafactual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46D93-A34A-425E-B6CE-34830B46E64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8227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2A4DA-1689-445A-A488-FA8CAB3F094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6275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Sem interferência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existe a possibilidade de contágio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2A4DA-1689-445A-A488-FA8CAB3F094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8620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3C230-37E7-5ECB-F9CB-A8F014C4D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C673D5C-44ED-03B6-3031-BBDDA1F98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B130D5-1D54-6324-ECC2-7AB7B48DD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E03EC-42DA-4CA6-96C7-07F904651E74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6452B3-ADA3-D3DA-0E0A-ACAF6FA9A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724AF2-74F8-99D0-C7DC-5034AAB1B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8DDDF-C015-4FF0-80B3-B11C74DD8A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162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DA39FC-EBC4-20C3-A1FE-4ABBAD18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04907A6-663C-FEB8-F2D1-4A9D5D541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819515-A0B5-39F7-6CA6-A4174F6A7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E03EC-42DA-4CA6-96C7-07F904651E74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BD30-0DB8-E237-E87E-DA3864CD1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50ABDE-47D7-C2D2-CFD6-0F895BA3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8DDDF-C015-4FF0-80B3-B11C74DD8A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660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6AC8477-578C-138C-983C-CC8C6D976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96177E-7786-2FB1-DD03-82704CA6D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A9DEFE6-68A7-D35A-92BD-02673AD1D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E03EC-42DA-4CA6-96C7-07F904651E74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621D4B-7567-9691-7365-E901023BC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3C77D1-26A9-FF5D-4B20-124429826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8DDDF-C015-4FF0-80B3-B11C74DD8A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517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0174C8-A760-12A6-C88F-8C68CB2A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A04B29-AAFA-5981-A5D9-81FFD1FCD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A56F4C-30F6-3546-080D-E053D2194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E03EC-42DA-4CA6-96C7-07F904651E74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99D4BD-043C-6EC6-F9C1-637B463E4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CCE30B-A37A-C9A9-57B5-C630AF64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8DDDF-C015-4FF0-80B3-B11C74DD8A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707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636EBB-37F8-3054-5ABA-38C71C76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55C416-5189-280E-9E33-1B1A8381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B7DCD4-762B-4B43-23BD-8A084BBA0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E03EC-42DA-4CA6-96C7-07F904651E74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E52109-D379-4C99-B3D0-1049E3823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38999F-674D-F771-6F40-60932ECEF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8DDDF-C015-4FF0-80B3-B11C74DD8A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0742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3C905-0E5D-77FB-C00C-588CC561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E89674-008E-583E-73D8-04A4FF191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013FB10-3217-B448-E8CB-65CD04A01F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F36B9F-CE3B-8C12-3960-17298F3A0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E03EC-42DA-4CA6-96C7-07F904651E74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C38741-0F22-A671-9DD2-E4643434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24AA55-F42A-53D9-06F2-9A7C5F49D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8DDDF-C015-4FF0-80B3-B11C74DD8A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390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5632B-6134-2DA1-D3F8-DCAB51DA9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7A52B0-36AE-59EE-A7C9-60E8E1707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1B8251-C85E-FF79-A406-5FFD4F449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2D0DA3F-B95C-5FD7-81EA-2385275208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503861F-D8FD-3B85-3700-43C8E542E2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E09047E-24FE-498F-3420-C48882485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E03EC-42DA-4CA6-96C7-07F904651E74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61AB454-4A86-6A07-34D3-EAA808135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E8F3CEC-7B63-9E07-D687-9DC56FC60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8DDDF-C015-4FF0-80B3-B11C74DD8A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45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65D3C3-C049-3F14-88EC-C203A3BC7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A4A129-3EEA-6D1D-1714-16017FFEE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E03EC-42DA-4CA6-96C7-07F904651E74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F80CF2F-D54C-AB5A-6735-E5B997433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E0FA45C-97D3-42C4-A15A-8BABE024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8DDDF-C015-4FF0-80B3-B11C74DD8A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254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377EC7D-2D82-4B5B-12A7-369DA357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E03EC-42DA-4CA6-96C7-07F904651E74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FD13A6E-2518-8BF2-983D-D4E1053B5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93E13A-800B-1F26-AADF-15ECA681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8DDDF-C015-4FF0-80B3-B11C74DD8A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101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2BF8F-93E9-084A-11CF-7A543BE6B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881C81-A865-E4C1-403B-EDD9556D3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80EE97B-E887-4212-4AE9-0BE9A0B15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951F47-0CF3-00E8-0215-1C866E3AF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E03EC-42DA-4CA6-96C7-07F904651E74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3396FD-D15D-2DBC-5CA6-6FF90B2DF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95B3C5E-4C05-C605-D353-70D74FFF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8DDDF-C015-4FF0-80B3-B11C74DD8A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156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1C33C1-4EA3-6961-4172-C2FCD619A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09A17E4-ED68-1DAA-993A-BB7B69F62C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EDD7D52-7B3E-2A33-5320-A73E694A2E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26835AD-E462-ACAA-082F-195A9AEF3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E03EC-42DA-4CA6-96C7-07F904651E74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8BAD939-E328-0D80-5F57-E5DD823EF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2306B4A-E542-530E-7446-1F9474D9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8DDDF-C015-4FF0-80B3-B11C74DD8A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499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B0547CA-6129-7E2D-9210-A6AF50543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D21E9A-39E5-671F-61BA-1F42B24FC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EAD4F4-D7E8-068B-F188-6D330924A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E03EC-42DA-4CA6-96C7-07F904651E74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872E81-E01C-03D7-AA9A-E9939F586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83A30B-9B52-DCBC-46E0-031DAFB86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8DDDF-C015-4FF0-80B3-B11C74DD8A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9892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1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7.png"/><Relationship Id="rId21" Type="http://schemas.openxmlformats.org/officeDocument/2006/relationships/customXml" Target="../ink/ink15.xml"/><Relationship Id="rId42" Type="http://schemas.openxmlformats.org/officeDocument/2006/relationships/image" Target="../media/image31.png"/><Relationship Id="rId63" Type="http://schemas.openxmlformats.org/officeDocument/2006/relationships/image" Target="../media/image41.png"/><Relationship Id="rId84" Type="http://schemas.openxmlformats.org/officeDocument/2006/relationships/customXml" Target="../ink/ink47.xml"/><Relationship Id="rId138" Type="http://schemas.openxmlformats.org/officeDocument/2006/relationships/customXml" Target="../ink/ink75.xml"/><Relationship Id="rId159" Type="http://schemas.openxmlformats.org/officeDocument/2006/relationships/image" Target="../media/image88.png"/><Relationship Id="rId170" Type="http://schemas.openxmlformats.org/officeDocument/2006/relationships/customXml" Target="../ink/ink91.xml"/><Relationship Id="rId191" Type="http://schemas.openxmlformats.org/officeDocument/2006/relationships/image" Target="../media/image104.png"/><Relationship Id="rId205" Type="http://schemas.openxmlformats.org/officeDocument/2006/relationships/image" Target="../media/image111.png"/><Relationship Id="rId226" Type="http://schemas.openxmlformats.org/officeDocument/2006/relationships/customXml" Target="../ink/ink119.xml"/><Relationship Id="rId247" Type="http://schemas.openxmlformats.org/officeDocument/2006/relationships/image" Target="../media/image132.png"/><Relationship Id="rId107" Type="http://schemas.openxmlformats.org/officeDocument/2006/relationships/image" Target="../media/image62.png"/><Relationship Id="rId11" Type="http://schemas.openxmlformats.org/officeDocument/2006/relationships/customXml" Target="../ink/ink10.xml"/><Relationship Id="rId32" Type="http://schemas.openxmlformats.org/officeDocument/2006/relationships/image" Target="../media/image26.png"/><Relationship Id="rId53" Type="http://schemas.openxmlformats.org/officeDocument/2006/relationships/customXml" Target="../ink/ink31.xml"/><Relationship Id="rId74" Type="http://schemas.openxmlformats.org/officeDocument/2006/relationships/customXml" Target="../ink/ink42.xml"/><Relationship Id="rId128" Type="http://schemas.openxmlformats.org/officeDocument/2006/relationships/customXml" Target="../ink/ink70.xml"/><Relationship Id="rId149" Type="http://schemas.openxmlformats.org/officeDocument/2006/relationships/image" Target="../media/image83.png"/><Relationship Id="rId5" Type="http://schemas.openxmlformats.org/officeDocument/2006/relationships/customXml" Target="../ink/ink7.xml"/><Relationship Id="rId95" Type="http://schemas.openxmlformats.org/officeDocument/2006/relationships/image" Target="../media/image57.png"/><Relationship Id="rId160" Type="http://schemas.openxmlformats.org/officeDocument/2006/relationships/customXml" Target="../ink/ink86.xml"/><Relationship Id="rId181" Type="http://schemas.openxmlformats.org/officeDocument/2006/relationships/image" Target="../media/image99.png"/><Relationship Id="rId216" Type="http://schemas.openxmlformats.org/officeDocument/2006/relationships/customXml" Target="../ink/ink114.xml"/><Relationship Id="rId237" Type="http://schemas.openxmlformats.org/officeDocument/2006/relationships/image" Target="../media/image127.png"/><Relationship Id="rId258" Type="http://schemas.openxmlformats.org/officeDocument/2006/relationships/customXml" Target="../ink/ink135.xml"/><Relationship Id="rId22" Type="http://schemas.openxmlformats.org/officeDocument/2006/relationships/image" Target="../media/image21.png"/><Relationship Id="rId43" Type="http://schemas.openxmlformats.org/officeDocument/2006/relationships/customXml" Target="../ink/ink26.xml"/><Relationship Id="rId64" Type="http://schemas.openxmlformats.org/officeDocument/2006/relationships/customXml" Target="../ink/ink37.xml"/><Relationship Id="rId118" Type="http://schemas.openxmlformats.org/officeDocument/2006/relationships/customXml" Target="../ink/ink65.xml"/><Relationship Id="rId139" Type="http://schemas.openxmlformats.org/officeDocument/2006/relationships/image" Target="../media/image78.png"/><Relationship Id="rId85" Type="http://schemas.openxmlformats.org/officeDocument/2006/relationships/image" Target="../media/image52.png"/><Relationship Id="rId150" Type="http://schemas.openxmlformats.org/officeDocument/2006/relationships/customXml" Target="../ink/ink81.xml"/><Relationship Id="rId171" Type="http://schemas.openxmlformats.org/officeDocument/2006/relationships/image" Target="../media/image94.png"/><Relationship Id="rId192" Type="http://schemas.openxmlformats.org/officeDocument/2006/relationships/customXml" Target="../ink/ink102.xml"/><Relationship Id="rId206" Type="http://schemas.openxmlformats.org/officeDocument/2006/relationships/customXml" Target="../ink/ink109.xml"/><Relationship Id="rId227" Type="http://schemas.openxmlformats.org/officeDocument/2006/relationships/image" Target="../media/image122.png"/><Relationship Id="rId248" Type="http://schemas.openxmlformats.org/officeDocument/2006/relationships/customXml" Target="../ink/ink130.xml"/><Relationship Id="rId12" Type="http://schemas.openxmlformats.org/officeDocument/2006/relationships/image" Target="../media/image16.png"/><Relationship Id="rId33" Type="http://schemas.openxmlformats.org/officeDocument/2006/relationships/customXml" Target="../ink/ink21.xml"/><Relationship Id="rId108" Type="http://schemas.openxmlformats.org/officeDocument/2006/relationships/customXml" Target="../ink/ink60.xml"/><Relationship Id="rId129" Type="http://schemas.openxmlformats.org/officeDocument/2006/relationships/image" Target="../media/image73.png"/><Relationship Id="rId54" Type="http://schemas.openxmlformats.org/officeDocument/2006/relationships/image" Target="../media/image37.png"/><Relationship Id="rId75" Type="http://schemas.openxmlformats.org/officeDocument/2006/relationships/image" Target="../media/image47.png"/><Relationship Id="rId96" Type="http://schemas.openxmlformats.org/officeDocument/2006/relationships/customXml" Target="../ink/ink53.xml"/><Relationship Id="rId140" Type="http://schemas.openxmlformats.org/officeDocument/2006/relationships/customXml" Target="../ink/ink76.xml"/><Relationship Id="rId161" Type="http://schemas.openxmlformats.org/officeDocument/2006/relationships/image" Target="../media/image89.png"/><Relationship Id="rId182" Type="http://schemas.openxmlformats.org/officeDocument/2006/relationships/customXml" Target="../ink/ink97.xml"/><Relationship Id="rId217" Type="http://schemas.openxmlformats.org/officeDocument/2006/relationships/image" Target="../media/image117.png"/><Relationship Id="rId6" Type="http://schemas.openxmlformats.org/officeDocument/2006/relationships/image" Target="../media/image13.png"/><Relationship Id="rId238" Type="http://schemas.openxmlformats.org/officeDocument/2006/relationships/customXml" Target="../ink/ink125.xml"/><Relationship Id="rId259" Type="http://schemas.openxmlformats.org/officeDocument/2006/relationships/image" Target="../media/image138.png"/><Relationship Id="rId23" Type="http://schemas.openxmlformats.org/officeDocument/2006/relationships/customXml" Target="../ink/ink16.xml"/><Relationship Id="rId119" Type="http://schemas.openxmlformats.org/officeDocument/2006/relationships/image" Target="../media/image68.png"/><Relationship Id="rId44" Type="http://schemas.openxmlformats.org/officeDocument/2006/relationships/image" Target="../media/image32.png"/><Relationship Id="rId65" Type="http://schemas.openxmlformats.org/officeDocument/2006/relationships/image" Target="../media/image42.png"/><Relationship Id="rId86" Type="http://schemas.openxmlformats.org/officeDocument/2006/relationships/customXml" Target="../ink/ink48.xml"/><Relationship Id="rId130" Type="http://schemas.openxmlformats.org/officeDocument/2006/relationships/customXml" Target="../ink/ink71.xml"/><Relationship Id="rId151" Type="http://schemas.openxmlformats.org/officeDocument/2006/relationships/image" Target="../media/image84.png"/><Relationship Id="rId172" Type="http://schemas.openxmlformats.org/officeDocument/2006/relationships/customXml" Target="../ink/ink92.xml"/><Relationship Id="rId193" Type="http://schemas.openxmlformats.org/officeDocument/2006/relationships/image" Target="../media/image105.png"/><Relationship Id="rId207" Type="http://schemas.openxmlformats.org/officeDocument/2006/relationships/image" Target="../media/image112.png"/><Relationship Id="rId228" Type="http://schemas.openxmlformats.org/officeDocument/2006/relationships/customXml" Target="../ink/ink120.xml"/><Relationship Id="rId249" Type="http://schemas.openxmlformats.org/officeDocument/2006/relationships/image" Target="../media/image133.png"/><Relationship Id="rId13" Type="http://schemas.openxmlformats.org/officeDocument/2006/relationships/customXml" Target="../ink/ink11.xml"/><Relationship Id="rId109" Type="http://schemas.openxmlformats.org/officeDocument/2006/relationships/image" Target="../media/image63.png"/><Relationship Id="rId34" Type="http://schemas.openxmlformats.org/officeDocument/2006/relationships/image" Target="../media/image27.png"/><Relationship Id="rId55" Type="http://schemas.openxmlformats.org/officeDocument/2006/relationships/customXml" Target="../ink/ink32.xml"/><Relationship Id="rId76" Type="http://schemas.openxmlformats.org/officeDocument/2006/relationships/customXml" Target="../ink/ink43.xml"/><Relationship Id="rId97" Type="http://schemas.openxmlformats.org/officeDocument/2006/relationships/image" Target="../media/image58.png"/><Relationship Id="rId120" Type="http://schemas.openxmlformats.org/officeDocument/2006/relationships/customXml" Target="../ink/ink66.xml"/><Relationship Id="rId141" Type="http://schemas.openxmlformats.org/officeDocument/2006/relationships/image" Target="../media/image79.png"/><Relationship Id="rId7" Type="http://schemas.openxmlformats.org/officeDocument/2006/relationships/customXml" Target="../ink/ink8.xml"/><Relationship Id="rId162" Type="http://schemas.openxmlformats.org/officeDocument/2006/relationships/customXml" Target="../ink/ink87.xml"/><Relationship Id="rId183" Type="http://schemas.openxmlformats.org/officeDocument/2006/relationships/image" Target="../media/image100.png"/><Relationship Id="rId218" Type="http://schemas.openxmlformats.org/officeDocument/2006/relationships/customXml" Target="../ink/ink115.xml"/><Relationship Id="rId239" Type="http://schemas.openxmlformats.org/officeDocument/2006/relationships/image" Target="../media/image128.png"/><Relationship Id="rId250" Type="http://schemas.openxmlformats.org/officeDocument/2006/relationships/customXml" Target="../ink/ink131.xml"/><Relationship Id="rId24" Type="http://schemas.openxmlformats.org/officeDocument/2006/relationships/image" Target="../media/image22.png"/><Relationship Id="rId45" Type="http://schemas.openxmlformats.org/officeDocument/2006/relationships/customXml" Target="../ink/ink27.xml"/><Relationship Id="rId66" Type="http://schemas.openxmlformats.org/officeDocument/2006/relationships/customXml" Target="../ink/ink38.xml"/><Relationship Id="rId87" Type="http://schemas.openxmlformats.org/officeDocument/2006/relationships/image" Target="../media/image53.png"/><Relationship Id="rId110" Type="http://schemas.openxmlformats.org/officeDocument/2006/relationships/customXml" Target="../ink/ink61.xml"/><Relationship Id="rId131" Type="http://schemas.openxmlformats.org/officeDocument/2006/relationships/image" Target="../media/image74.png"/><Relationship Id="rId152" Type="http://schemas.openxmlformats.org/officeDocument/2006/relationships/customXml" Target="../ink/ink82.xml"/><Relationship Id="rId173" Type="http://schemas.openxmlformats.org/officeDocument/2006/relationships/image" Target="../media/image95.png"/><Relationship Id="rId194" Type="http://schemas.openxmlformats.org/officeDocument/2006/relationships/customXml" Target="../ink/ink103.xml"/><Relationship Id="rId208" Type="http://schemas.openxmlformats.org/officeDocument/2006/relationships/customXml" Target="../ink/ink110.xml"/><Relationship Id="rId229" Type="http://schemas.openxmlformats.org/officeDocument/2006/relationships/image" Target="../media/image123.png"/><Relationship Id="rId240" Type="http://schemas.openxmlformats.org/officeDocument/2006/relationships/customXml" Target="../ink/ink126.xml"/><Relationship Id="rId14" Type="http://schemas.openxmlformats.org/officeDocument/2006/relationships/image" Target="../media/image17.png"/><Relationship Id="rId35" Type="http://schemas.openxmlformats.org/officeDocument/2006/relationships/customXml" Target="../ink/ink22.xml"/><Relationship Id="rId56" Type="http://schemas.openxmlformats.org/officeDocument/2006/relationships/image" Target="../media/image38.png"/><Relationship Id="rId77" Type="http://schemas.openxmlformats.org/officeDocument/2006/relationships/image" Target="../media/image48.png"/><Relationship Id="rId100" Type="http://schemas.openxmlformats.org/officeDocument/2006/relationships/image" Target="../media/image59.png"/><Relationship Id="rId8" Type="http://schemas.openxmlformats.org/officeDocument/2006/relationships/image" Target="../media/image14.png"/><Relationship Id="rId98" Type="http://schemas.openxmlformats.org/officeDocument/2006/relationships/customXml" Target="../ink/ink54.xml"/><Relationship Id="rId121" Type="http://schemas.openxmlformats.org/officeDocument/2006/relationships/image" Target="../media/image69.png"/><Relationship Id="rId142" Type="http://schemas.openxmlformats.org/officeDocument/2006/relationships/customXml" Target="../ink/ink77.xml"/><Relationship Id="rId163" Type="http://schemas.openxmlformats.org/officeDocument/2006/relationships/image" Target="../media/image90.png"/><Relationship Id="rId184" Type="http://schemas.openxmlformats.org/officeDocument/2006/relationships/customXml" Target="../ink/ink98.xml"/><Relationship Id="rId219" Type="http://schemas.openxmlformats.org/officeDocument/2006/relationships/image" Target="../media/image118.png"/><Relationship Id="rId230" Type="http://schemas.openxmlformats.org/officeDocument/2006/relationships/customXml" Target="../ink/ink121.xml"/><Relationship Id="rId251" Type="http://schemas.openxmlformats.org/officeDocument/2006/relationships/image" Target="../media/image134.png"/><Relationship Id="rId25" Type="http://schemas.openxmlformats.org/officeDocument/2006/relationships/customXml" Target="../ink/ink17.xml"/><Relationship Id="rId46" Type="http://schemas.openxmlformats.org/officeDocument/2006/relationships/image" Target="../media/image33.png"/><Relationship Id="rId67" Type="http://schemas.openxmlformats.org/officeDocument/2006/relationships/image" Target="../media/image43.png"/><Relationship Id="rId88" Type="http://schemas.openxmlformats.org/officeDocument/2006/relationships/customXml" Target="../ink/ink49.xml"/><Relationship Id="rId111" Type="http://schemas.openxmlformats.org/officeDocument/2006/relationships/image" Target="../media/image64.png"/><Relationship Id="rId132" Type="http://schemas.openxmlformats.org/officeDocument/2006/relationships/customXml" Target="../ink/ink72.xml"/><Relationship Id="rId153" Type="http://schemas.openxmlformats.org/officeDocument/2006/relationships/image" Target="../media/image85.png"/><Relationship Id="rId174" Type="http://schemas.openxmlformats.org/officeDocument/2006/relationships/customXml" Target="../ink/ink93.xml"/><Relationship Id="rId195" Type="http://schemas.openxmlformats.org/officeDocument/2006/relationships/image" Target="../media/image106.png"/><Relationship Id="rId209" Type="http://schemas.openxmlformats.org/officeDocument/2006/relationships/image" Target="../media/image113.png"/><Relationship Id="rId220" Type="http://schemas.openxmlformats.org/officeDocument/2006/relationships/customXml" Target="../ink/ink116.xml"/><Relationship Id="rId241" Type="http://schemas.openxmlformats.org/officeDocument/2006/relationships/image" Target="../media/image129.png"/><Relationship Id="rId15" Type="http://schemas.openxmlformats.org/officeDocument/2006/relationships/customXml" Target="../ink/ink12.xml"/><Relationship Id="rId36" Type="http://schemas.openxmlformats.org/officeDocument/2006/relationships/image" Target="../media/image28.png"/><Relationship Id="rId57" Type="http://schemas.openxmlformats.org/officeDocument/2006/relationships/customXml" Target="../ink/ink33.xml"/><Relationship Id="rId78" Type="http://schemas.openxmlformats.org/officeDocument/2006/relationships/customXml" Target="../ink/ink44.xml"/><Relationship Id="rId99" Type="http://schemas.openxmlformats.org/officeDocument/2006/relationships/customXml" Target="../ink/ink55.xml"/><Relationship Id="rId101" Type="http://schemas.openxmlformats.org/officeDocument/2006/relationships/customXml" Target="../ink/ink56.xml"/><Relationship Id="rId122" Type="http://schemas.openxmlformats.org/officeDocument/2006/relationships/customXml" Target="../ink/ink67.xml"/><Relationship Id="rId143" Type="http://schemas.openxmlformats.org/officeDocument/2006/relationships/image" Target="../media/image80.png"/><Relationship Id="rId164" Type="http://schemas.openxmlformats.org/officeDocument/2006/relationships/customXml" Target="../ink/ink88.xml"/><Relationship Id="rId185" Type="http://schemas.openxmlformats.org/officeDocument/2006/relationships/image" Target="../media/image101.png"/><Relationship Id="rId9" Type="http://schemas.openxmlformats.org/officeDocument/2006/relationships/customXml" Target="../ink/ink9.xml"/><Relationship Id="rId210" Type="http://schemas.openxmlformats.org/officeDocument/2006/relationships/customXml" Target="../ink/ink111.xml"/><Relationship Id="rId26" Type="http://schemas.openxmlformats.org/officeDocument/2006/relationships/image" Target="../media/image23.png"/><Relationship Id="rId231" Type="http://schemas.openxmlformats.org/officeDocument/2006/relationships/image" Target="../media/image124.png"/><Relationship Id="rId252" Type="http://schemas.openxmlformats.org/officeDocument/2006/relationships/customXml" Target="../ink/ink132.xml"/><Relationship Id="rId47" Type="http://schemas.openxmlformats.org/officeDocument/2006/relationships/customXml" Target="../ink/ink28.xml"/><Relationship Id="rId68" Type="http://schemas.openxmlformats.org/officeDocument/2006/relationships/customXml" Target="../ink/ink39.xml"/><Relationship Id="rId89" Type="http://schemas.openxmlformats.org/officeDocument/2006/relationships/image" Target="../media/image54.png"/><Relationship Id="rId112" Type="http://schemas.openxmlformats.org/officeDocument/2006/relationships/customXml" Target="../ink/ink62.xml"/><Relationship Id="rId133" Type="http://schemas.openxmlformats.org/officeDocument/2006/relationships/image" Target="../media/image75.png"/><Relationship Id="rId154" Type="http://schemas.openxmlformats.org/officeDocument/2006/relationships/customXml" Target="../ink/ink83.xml"/><Relationship Id="rId175" Type="http://schemas.openxmlformats.org/officeDocument/2006/relationships/image" Target="../media/image96.png"/><Relationship Id="rId196" Type="http://schemas.openxmlformats.org/officeDocument/2006/relationships/customXml" Target="../ink/ink104.xml"/><Relationship Id="rId200" Type="http://schemas.openxmlformats.org/officeDocument/2006/relationships/customXml" Target="../ink/ink106.xml"/><Relationship Id="rId16" Type="http://schemas.openxmlformats.org/officeDocument/2006/relationships/image" Target="../media/image18.png"/><Relationship Id="rId221" Type="http://schemas.openxmlformats.org/officeDocument/2006/relationships/image" Target="../media/image119.png"/><Relationship Id="rId242" Type="http://schemas.openxmlformats.org/officeDocument/2006/relationships/customXml" Target="../ink/ink127.xml"/><Relationship Id="rId37" Type="http://schemas.openxmlformats.org/officeDocument/2006/relationships/customXml" Target="../ink/ink23.xml"/><Relationship Id="rId58" Type="http://schemas.openxmlformats.org/officeDocument/2006/relationships/image" Target="../media/image39.png"/><Relationship Id="rId79" Type="http://schemas.openxmlformats.org/officeDocument/2006/relationships/image" Target="../media/image49.png"/><Relationship Id="rId102" Type="http://schemas.openxmlformats.org/officeDocument/2006/relationships/image" Target="../media/image60.png"/><Relationship Id="rId123" Type="http://schemas.openxmlformats.org/officeDocument/2006/relationships/image" Target="../media/image70.png"/><Relationship Id="rId144" Type="http://schemas.openxmlformats.org/officeDocument/2006/relationships/customXml" Target="../ink/ink78.xml"/><Relationship Id="rId90" Type="http://schemas.openxmlformats.org/officeDocument/2006/relationships/customXml" Target="../ink/ink50.xml"/><Relationship Id="rId165" Type="http://schemas.openxmlformats.org/officeDocument/2006/relationships/image" Target="../media/image91.png"/><Relationship Id="rId186" Type="http://schemas.openxmlformats.org/officeDocument/2006/relationships/customXml" Target="../ink/ink99.xml"/><Relationship Id="rId211" Type="http://schemas.openxmlformats.org/officeDocument/2006/relationships/image" Target="../media/image114.png"/><Relationship Id="rId232" Type="http://schemas.openxmlformats.org/officeDocument/2006/relationships/customXml" Target="../ink/ink122.xml"/><Relationship Id="rId253" Type="http://schemas.openxmlformats.org/officeDocument/2006/relationships/image" Target="../media/image135.png"/><Relationship Id="rId27" Type="http://schemas.openxmlformats.org/officeDocument/2006/relationships/customXml" Target="../ink/ink18.xml"/><Relationship Id="rId48" Type="http://schemas.openxmlformats.org/officeDocument/2006/relationships/image" Target="../media/image34.png"/><Relationship Id="rId69" Type="http://schemas.openxmlformats.org/officeDocument/2006/relationships/image" Target="../media/image44.png"/><Relationship Id="rId113" Type="http://schemas.openxmlformats.org/officeDocument/2006/relationships/image" Target="../media/image65.png"/><Relationship Id="rId134" Type="http://schemas.openxmlformats.org/officeDocument/2006/relationships/customXml" Target="../ink/ink73.xml"/><Relationship Id="rId80" Type="http://schemas.openxmlformats.org/officeDocument/2006/relationships/customXml" Target="../ink/ink45.xml"/><Relationship Id="rId155" Type="http://schemas.openxmlformats.org/officeDocument/2006/relationships/image" Target="../media/image86.png"/><Relationship Id="rId176" Type="http://schemas.openxmlformats.org/officeDocument/2006/relationships/customXml" Target="../ink/ink94.xml"/><Relationship Id="rId197" Type="http://schemas.openxmlformats.org/officeDocument/2006/relationships/image" Target="../media/image107.png"/><Relationship Id="rId201" Type="http://schemas.openxmlformats.org/officeDocument/2006/relationships/image" Target="../media/image109.png"/><Relationship Id="rId222" Type="http://schemas.openxmlformats.org/officeDocument/2006/relationships/customXml" Target="../ink/ink117.xml"/><Relationship Id="rId243" Type="http://schemas.openxmlformats.org/officeDocument/2006/relationships/image" Target="../media/image130.png"/><Relationship Id="rId17" Type="http://schemas.openxmlformats.org/officeDocument/2006/relationships/customXml" Target="../ink/ink13.xml"/><Relationship Id="rId38" Type="http://schemas.openxmlformats.org/officeDocument/2006/relationships/image" Target="../media/image29.png"/><Relationship Id="rId59" Type="http://schemas.openxmlformats.org/officeDocument/2006/relationships/customXml" Target="../ink/ink34.xml"/><Relationship Id="rId103" Type="http://schemas.openxmlformats.org/officeDocument/2006/relationships/customXml" Target="../ink/ink57.xml"/><Relationship Id="rId124" Type="http://schemas.openxmlformats.org/officeDocument/2006/relationships/customXml" Target="../ink/ink68.xml"/><Relationship Id="rId70" Type="http://schemas.openxmlformats.org/officeDocument/2006/relationships/customXml" Target="../ink/ink40.xml"/><Relationship Id="rId91" Type="http://schemas.openxmlformats.org/officeDocument/2006/relationships/image" Target="../media/image55.png"/><Relationship Id="rId145" Type="http://schemas.openxmlformats.org/officeDocument/2006/relationships/image" Target="../media/image81.png"/><Relationship Id="rId166" Type="http://schemas.openxmlformats.org/officeDocument/2006/relationships/customXml" Target="../ink/ink89.xml"/><Relationship Id="rId187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12.xml"/><Relationship Id="rId233" Type="http://schemas.openxmlformats.org/officeDocument/2006/relationships/image" Target="../media/image125.png"/><Relationship Id="rId254" Type="http://schemas.openxmlformats.org/officeDocument/2006/relationships/customXml" Target="../ink/ink133.xml"/><Relationship Id="rId28" Type="http://schemas.openxmlformats.org/officeDocument/2006/relationships/image" Target="../media/image24.png"/><Relationship Id="rId49" Type="http://schemas.openxmlformats.org/officeDocument/2006/relationships/customXml" Target="../ink/ink29.xml"/><Relationship Id="rId114" Type="http://schemas.openxmlformats.org/officeDocument/2006/relationships/customXml" Target="../ink/ink63.xml"/><Relationship Id="rId60" Type="http://schemas.openxmlformats.org/officeDocument/2006/relationships/customXml" Target="../ink/ink35.xml"/><Relationship Id="rId81" Type="http://schemas.openxmlformats.org/officeDocument/2006/relationships/image" Target="../media/image50.png"/><Relationship Id="rId135" Type="http://schemas.openxmlformats.org/officeDocument/2006/relationships/image" Target="../media/image76.png"/><Relationship Id="rId156" Type="http://schemas.openxmlformats.org/officeDocument/2006/relationships/customXml" Target="../ink/ink84.xml"/><Relationship Id="rId177" Type="http://schemas.openxmlformats.org/officeDocument/2006/relationships/image" Target="../media/image97.png"/><Relationship Id="rId198" Type="http://schemas.openxmlformats.org/officeDocument/2006/relationships/customXml" Target="../ink/ink105.xml"/><Relationship Id="rId202" Type="http://schemas.openxmlformats.org/officeDocument/2006/relationships/customXml" Target="../ink/ink107.xml"/><Relationship Id="rId223" Type="http://schemas.openxmlformats.org/officeDocument/2006/relationships/image" Target="../media/image120.png"/><Relationship Id="rId244" Type="http://schemas.openxmlformats.org/officeDocument/2006/relationships/customXml" Target="../ink/ink128.xml"/><Relationship Id="rId18" Type="http://schemas.openxmlformats.org/officeDocument/2006/relationships/image" Target="../media/image19.png"/><Relationship Id="rId39" Type="http://schemas.openxmlformats.org/officeDocument/2006/relationships/customXml" Target="../ink/ink24.xml"/><Relationship Id="rId50" Type="http://schemas.openxmlformats.org/officeDocument/2006/relationships/image" Target="../media/image35.png"/><Relationship Id="rId104" Type="http://schemas.openxmlformats.org/officeDocument/2006/relationships/customXml" Target="../ink/ink58.xml"/><Relationship Id="rId125" Type="http://schemas.openxmlformats.org/officeDocument/2006/relationships/image" Target="../media/image71.png"/><Relationship Id="rId146" Type="http://schemas.openxmlformats.org/officeDocument/2006/relationships/customXml" Target="../ink/ink79.xml"/><Relationship Id="rId167" Type="http://schemas.openxmlformats.org/officeDocument/2006/relationships/image" Target="../media/image92.png"/><Relationship Id="rId188" Type="http://schemas.openxmlformats.org/officeDocument/2006/relationships/customXml" Target="../ink/ink100.xml"/><Relationship Id="rId71" Type="http://schemas.openxmlformats.org/officeDocument/2006/relationships/image" Target="../media/image45.png"/><Relationship Id="rId92" Type="http://schemas.openxmlformats.org/officeDocument/2006/relationships/customXml" Target="../ink/ink51.xml"/><Relationship Id="rId213" Type="http://schemas.openxmlformats.org/officeDocument/2006/relationships/image" Target="../media/image115.png"/><Relationship Id="rId234" Type="http://schemas.openxmlformats.org/officeDocument/2006/relationships/customXml" Target="../ink/ink123.xml"/><Relationship Id="rId2" Type="http://schemas.openxmlformats.org/officeDocument/2006/relationships/image" Target="../media/image11.jpeg"/><Relationship Id="rId29" Type="http://schemas.openxmlformats.org/officeDocument/2006/relationships/customXml" Target="../ink/ink19.xml"/><Relationship Id="rId255" Type="http://schemas.openxmlformats.org/officeDocument/2006/relationships/image" Target="../media/image136.png"/><Relationship Id="rId40" Type="http://schemas.openxmlformats.org/officeDocument/2006/relationships/image" Target="../media/image30.png"/><Relationship Id="rId115" Type="http://schemas.openxmlformats.org/officeDocument/2006/relationships/image" Target="../media/image66.png"/><Relationship Id="rId136" Type="http://schemas.openxmlformats.org/officeDocument/2006/relationships/customXml" Target="../ink/ink74.xml"/><Relationship Id="rId157" Type="http://schemas.openxmlformats.org/officeDocument/2006/relationships/image" Target="../media/image87.png"/><Relationship Id="rId178" Type="http://schemas.openxmlformats.org/officeDocument/2006/relationships/customXml" Target="../ink/ink95.xml"/><Relationship Id="rId61" Type="http://schemas.openxmlformats.org/officeDocument/2006/relationships/image" Target="../media/image40.png"/><Relationship Id="rId82" Type="http://schemas.openxmlformats.org/officeDocument/2006/relationships/customXml" Target="../ink/ink46.xml"/><Relationship Id="rId199" Type="http://schemas.openxmlformats.org/officeDocument/2006/relationships/image" Target="../media/image108.png"/><Relationship Id="rId203" Type="http://schemas.openxmlformats.org/officeDocument/2006/relationships/image" Target="../media/image110.png"/><Relationship Id="rId19" Type="http://schemas.openxmlformats.org/officeDocument/2006/relationships/customXml" Target="../ink/ink14.xml"/><Relationship Id="rId224" Type="http://schemas.openxmlformats.org/officeDocument/2006/relationships/customXml" Target="../ink/ink118.xml"/><Relationship Id="rId245" Type="http://schemas.openxmlformats.org/officeDocument/2006/relationships/image" Target="../media/image131.png"/><Relationship Id="rId30" Type="http://schemas.openxmlformats.org/officeDocument/2006/relationships/image" Target="../media/image25.png"/><Relationship Id="rId105" Type="http://schemas.openxmlformats.org/officeDocument/2006/relationships/image" Target="../media/image61.png"/><Relationship Id="rId126" Type="http://schemas.openxmlformats.org/officeDocument/2006/relationships/customXml" Target="../ink/ink69.xml"/><Relationship Id="rId147" Type="http://schemas.openxmlformats.org/officeDocument/2006/relationships/image" Target="../media/image82.png"/><Relationship Id="rId168" Type="http://schemas.openxmlformats.org/officeDocument/2006/relationships/customXml" Target="../ink/ink90.xml"/><Relationship Id="rId51" Type="http://schemas.openxmlformats.org/officeDocument/2006/relationships/customXml" Target="../ink/ink30.xml"/><Relationship Id="rId72" Type="http://schemas.openxmlformats.org/officeDocument/2006/relationships/customXml" Target="../ink/ink41.xml"/><Relationship Id="rId93" Type="http://schemas.openxmlformats.org/officeDocument/2006/relationships/image" Target="../media/image56.png"/><Relationship Id="rId189" Type="http://schemas.openxmlformats.org/officeDocument/2006/relationships/image" Target="../media/image103.png"/><Relationship Id="rId3" Type="http://schemas.openxmlformats.org/officeDocument/2006/relationships/customXml" Target="../ink/ink6.xml"/><Relationship Id="rId214" Type="http://schemas.openxmlformats.org/officeDocument/2006/relationships/customXml" Target="../ink/ink113.xml"/><Relationship Id="rId235" Type="http://schemas.openxmlformats.org/officeDocument/2006/relationships/image" Target="../media/image126.png"/><Relationship Id="rId256" Type="http://schemas.openxmlformats.org/officeDocument/2006/relationships/customXml" Target="../ink/ink134.xml"/><Relationship Id="rId116" Type="http://schemas.openxmlformats.org/officeDocument/2006/relationships/customXml" Target="../ink/ink64.xml"/><Relationship Id="rId137" Type="http://schemas.openxmlformats.org/officeDocument/2006/relationships/image" Target="../media/image77.png"/><Relationship Id="rId158" Type="http://schemas.openxmlformats.org/officeDocument/2006/relationships/customXml" Target="../ink/ink85.xml"/><Relationship Id="rId20" Type="http://schemas.openxmlformats.org/officeDocument/2006/relationships/image" Target="../media/image20.png"/><Relationship Id="rId41" Type="http://schemas.openxmlformats.org/officeDocument/2006/relationships/customXml" Target="../ink/ink25.xml"/><Relationship Id="rId62" Type="http://schemas.openxmlformats.org/officeDocument/2006/relationships/customXml" Target="../ink/ink36.xml"/><Relationship Id="rId83" Type="http://schemas.openxmlformats.org/officeDocument/2006/relationships/image" Target="../media/image51.png"/><Relationship Id="rId179" Type="http://schemas.openxmlformats.org/officeDocument/2006/relationships/image" Target="../media/image98.png"/><Relationship Id="rId190" Type="http://schemas.openxmlformats.org/officeDocument/2006/relationships/customXml" Target="../ink/ink101.xml"/><Relationship Id="rId204" Type="http://schemas.openxmlformats.org/officeDocument/2006/relationships/customXml" Target="../ink/ink108.xml"/><Relationship Id="rId225" Type="http://schemas.openxmlformats.org/officeDocument/2006/relationships/image" Target="../media/image121.png"/><Relationship Id="rId246" Type="http://schemas.openxmlformats.org/officeDocument/2006/relationships/customXml" Target="../ink/ink129.xml"/><Relationship Id="rId106" Type="http://schemas.openxmlformats.org/officeDocument/2006/relationships/customXml" Target="../ink/ink59.xml"/><Relationship Id="rId127" Type="http://schemas.openxmlformats.org/officeDocument/2006/relationships/image" Target="../media/image72.png"/><Relationship Id="rId10" Type="http://schemas.openxmlformats.org/officeDocument/2006/relationships/image" Target="../media/image15.png"/><Relationship Id="rId31" Type="http://schemas.openxmlformats.org/officeDocument/2006/relationships/customXml" Target="../ink/ink20.xml"/><Relationship Id="rId52" Type="http://schemas.openxmlformats.org/officeDocument/2006/relationships/image" Target="../media/image36.png"/><Relationship Id="rId73" Type="http://schemas.openxmlformats.org/officeDocument/2006/relationships/image" Target="../media/image46.png"/><Relationship Id="rId94" Type="http://schemas.openxmlformats.org/officeDocument/2006/relationships/customXml" Target="../ink/ink52.xml"/><Relationship Id="rId148" Type="http://schemas.openxmlformats.org/officeDocument/2006/relationships/customXml" Target="../ink/ink80.xml"/><Relationship Id="rId169" Type="http://schemas.openxmlformats.org/officeDocument/2006/relationships/image" Target="../media/image93.png"/><Relationship Id="rId4" Type="http://schemas.openxmlformats.org/officeDocument/2006/relationships/image" Target="../media/image12.png"/><Relationship Id="rId180" Type="http://schemas.openxmlformats.org/officeDocument/2006/relationships/customXml" Target="../ink/ink96.xml"/><Relationship Id="rId215" Type="http://schemas.openxmlformats.org/officeDocument/2006/relationships/image" Target="../media/image116.png"/><Relationship Id="rId236" Type="http://schemas.openxmlformats.org/officeDocument/2006/relationships/customXml" Target="../ink/ink124.xml"/><Relationship Id="rId257" Type="http://schemas.openxmlformats.org/officeDocument/2006/relationships/image" Target="../media/image13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avidcard.berkeley.edu/papers/mariel-impact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positorio.ipea.gov.br/bitstream/11058/8341/1/Radar_n56_com%C3%A9rcio%20internacional.pdf" TargetMode="External"/><Relationship Id="rId4" Type="http://schemas.openxmlformats.org/officeDocument/2006/relationships/hyperlink" Target="https://www.jstor.org/stable/313216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A263DCF5-7F67-74EA-B201-9A673247BC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39960" y="5972013"/>
            <a:ext cx="5741437" cy="652721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6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João Alonso </a:t>
            </a:r>
            <a:r>
              <a:rPr lang="pt-BR" sz="16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Casella</a:t>
            </a:r>
            <a:r>
              <a:rPr lang="pt-BR" sz="1600"/>
              <a:t>, </a:t>
            </a:r>
            <a:r>
              <a:rPr lang="pt-BR" sz="16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Paloma Fernandes Ary</a:t>
            </a:r>
            <a:r>
              <a:rPr lang="pt-BR" sz="1600"/>
              <a:t>, </a:t>
            </a:r>
            <a:r>
              <a:rPr lang="pt-BR" sz="16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Sofia </a:t>
            </a:r>
            <a:r>
              <a:rPr lang="pt-BR" sz="1600" b="0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Barbuzza</a:t>
            </a:r>
            <a:r>
              <a:rPr lang="pt-BR" sz="16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</a:t>
            </a:r>
            <a:endParaRPr lang="pt-BR" sz="16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6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Valentina Badaró Pedrosa Guida</a:t>
            </a:r>
            <a:r>
              <a:rPr lang="pt-BR" sz="1600"/>
              <a:t>, </a:t>
            </a:r>
            <a:r>
              <a:rPr lang="pt-BR" sz="16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Victoria Saraiva de Souza</a:t>
            </a:r>
            <a:endParaRPr lang="pt-BR" sz="1600" b="0">
              <a:effectLst/>
            </a:endParaRPr>
          </a:p>
          <a:p>
            <a:endParaRPr lang="pt-BR"/>
          </a:p>
        </p:txBody>
      </p:sp>
      <p:pic>
        <p:nvPicPr>
          <p:cNvPr id="1028" name="Picture 4" descr="adesivo de desenho animado da grande muralha da china, um marco famoso na  china 17333850 PNG">
            <a:extLst>
              <a:ext uri="{FF2B5EF4-FFF2-40B4-BE49-F238E27FC236}">
                <a16:creationId xmlns:a16="http://schemas.microsoft.com/office/drawing/2014/main" id="{66B8E128-B5E7-B56A-B9C4-AC2219A84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" t="11837" r="9863" b="11704"/>
          <a:stretch/>
        </p:blipFill>
        <p:spPr bwMode="auto">
          <a:xfrm>
            <a:off x="5411755" y="484384"/>
            <a:ext cx="6780245" cy="624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F8A7928-C191-17B8-FEEB-F6C22E1BA1AB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B74BA07-1ED7-842F-1A67-9AF22D2E1263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D35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0F4C8CD1-EDDA-1308-7F7E-10C7C475282A}"/>
                  </a:ext>
                </a:extLst>
              </p14:cNvPr>
              <p14:cNvContentPartPr/>
              <p14:nvPr/>
            </p14:nvContentPartPr>
            <p14:xfrm>
              <a:off x="10616891" y="5093585"/>
              <a:ext cx="74160" cy="74916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0F4C8CD1-EDDA-1308-7F7E-10C7C47528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53891" y="5030585"/>
                <a:ext cx="199800" cy="87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90FF2E79-A75B-3FBC-C29E-B6CF14E15C79}"/>
                  </a:ext>
                </a:extLst>
              </p14:cNvPr>
              <p14:cNvContentPartPr/>
              <p14:nvPr/>
            </p14:nvContentPartPr>
            <p14:xfrm>
              <a:off x="10452011" y="4677065"/>
              <a:ext cx="651600" cy="131184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90FF2E79-A75B-3FBC-C29E-B6CF14E15C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89011" y="4614065"/>
                <a:ext cx="777240" cy="14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C87C108A-F175-F6D5-02C6-1496E7C4DDF5}"/>
                  </a:ext>
                </a:extLst>
              </p14:cNvPr>
              <p14:cNvContentPartPr/>
              <p14:nvPr/>
            </p14:nvContentPartPr>
            <p14:xfrm>
              <a:off x="10310891" y="4558625"/>
              <a:ext cx="68400" cy="12600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C87C108A-F175-F6D5-02C6-1496E7C4DDF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01938" y="4549625"/>
                <a:ext cx="85948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25E2D2DE-E529-075B-5A59-A7035C5E47E3}"/>
                  </a:ext>
                </a:extLst>
              </p14:cNvPr>
              <p14:cNvContentPartPr/>
              <p14:nvPr/>
            </p14:nvContentPartPr>
            <p14:xfrm>
              <a:off x="10702571" y="4621985"/>
              <a:ext cx="90000" cy="5616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25E2D2DE-E529-075B-5A59-A7035C5E47E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93571" y="4612985"/>
                <a:ext cx="1076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CC1EDACC-2181-EB36-0997-CDBC2709DDF6}"/>
                  </a:ext>
                </a:extLst>
              </p14:cNvPr>
              <p14:cNvContentPartPr/>
              <p14:nvPr/>
            </p14:nvContentPartPr>
            <p14:xfrm>
              <a:off x="11369651" y="6036425"/>
              <a:ext cx="162000" cy="6552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CC1EDACC-2181-EB36-0997-CDBC2709DDF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360631" y="6027425"/>
                <a:ext cx="179679" cy="83160"/>
              </a:xfrm>
              <a:prstGeom prst="rect">
                <a:avLst/>
              </a:prstGeom>
            </p:spPr>
          </p:pic>
        </mc:Fallback>
      </mc:AlternateContent>
      <p:pic>
        <p:nvPicPr>
          <p:cNvPr id="1030" name="Picture 6" descr="Design PNG E SVG De Desenho Desenhado à Mão De Tigre Sentado Para Camisetas">
            <a:extLst>
              <a:ext uri="{FF2B5EF4-FFF2-40B4-BE49-F238E27FC236}">
                <a16:creationId xmlns:a16="http://schemas.microsoft.com/office/drawing/2014/main" id="{3C790DE0-486D-9BCD-E876-EC0938064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069" y="4469470"/>
            <a:ext cx="1744929" cy="174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senho de mão de sinal de madeira 10829105 PNG">
            <a:extLst>
              <a:ext uri="{FF2B5EF4-FFF2-40B4-BE49-F238E27FC236}">
                <a16:creationId xmlns:a16="http://schemas.microsoft.com/office/drawing/2014/main" id="{AEA1749B-B296-3390-B50F-D035B4FAD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184" y="5434702"/>
            <a:ext cx="793234" cy="77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aracterísticas Geográficas dos Tigres Asiáticos 10 Exercícios - Exercícios  Web">
            <a:extLst>
              <a:ext uri="{FF2B5EF4-FFF2-40B4-BE49-F238E27FC236}">
                <a16:creationId xmlns:a16="http://schemas.microsoft.com/office/drawing/2014/main" id="{D0EC554A-F09B-5FA7-D630-A52825089A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2" b="13339"/>
          <a:stretch/>
        </p:blipFill>
        <p:spPr bwMode="auto">
          <a:xfrm>
            <a:off x="11209037" y="5479252"/>
            <a:ext cx="427413" cy="31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Flag Of China National Flag, PNG, 600x600px, Flag Of China, Area, China,  Drawing, Flag Download Free">
            <a:extLst>
              <a:ext uri="{FF2B5EF4-FFF2-40B4-BE49-F238E27FC236}">
                <a16:creationId xmlns:a16="http://schemas.microsoft.com/office/drawing/2014/main" id="{3493C1E9-060B-360E-0EEE-4C48E7D14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7" t="26226" r="25334" b="25472"/>
          <a:stretch/>
        </p:blipFill>
        <p:spPr bwMode="auto">
          <a:xfrm rot="21203569">
            <a:off x="7561343" y="2248445"/>
            <a:ext cx="435371" cy="312374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A073D3E6-1A9B-3790-ECD5-D6002A3CD9C0}"/>
              </a:ext>
            </a:extLst>
          </p:cNvPr>
          <p:cNvSpPr txBox="1"/>
          <p:nvPr/>
        </p:nvSpPr>
        <p:spPr>
          <a:xfrm>
            <a:off x="653262" y="1109371"/>
            <a:ext cx="476385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>
                <a:latin typeface="Amasis MT Pro Medium" panose="02040604050005020304" pitchFamily="18" charset="0"/>
              </a:rPr>
              <a:t>Entrada da China na OMC e a influência no mercado de trabalho dos Tigres Asiáticos</a:t>
            </a:r>
            <a:endParaRPr lang="pt-BR" sz="4400"/>
          </a:p>
        </p:txBody>
      </p:sp>
    </p:spTree>
    <p:extLst>
      <p:ext uri="{BB962C8B-B14F-4D97-AF65-F5344CB8AC3E}">
        <p14:creationId xmlns:p14="http://schemas.microsoft.com/office/powerpoint/2010/main" val="1832344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D5FC4-F8E0-08FB-DF22-DA553833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masis MT Pro Medium" panose="02040604050005020304" pitchFamily="18" charset="0"/>
              </a:rPr>
              <a:t>O factual e o contrafactual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FCCABCF-5E1F-4D91-771E-29BC44B6D7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976" y="1690688"/>
                <a:ext cx="5338667" cy="4481512"/>
              </a:xfrm>
              <a:ln w="57150">
                <a:solidFill>
                  <a:srgbClr val="E04918"/>
                </a:solidFill>
              </a:ln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Como encontrar os pesos de cada país do </a:t>
                </a:r>
                <a:r>
                  <a:rPr lang="pt-BR" sz="2000" b="1" i="1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donor</a:t>
                </a:r>
                <a:r>
                  <a:rPr lang="pt-BR" sz="2000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pool</a:t>
                </a:r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 </a:t>
                </a:r>
              </a:p>
              <a:p>
                <a:pPr algn="just"/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Pode ser maior ou igual a 0 </a:t>
                </a:r>
              </a:p>
              <a:p>
                <a:pPr marL="0" indent="0" algn="just">
                  <a:buNone/>
                </a:pPr>
                <a:endParaRPr lang="pt-BR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Objetivo:</a:t>
                </a:r>
              </a:p>
              <a:p>
                <a:pPr algn="just"/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Encontrar um </a:t>
                </a:r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 ponderado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 mais próximo possível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sendo: 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pt-BR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é uma matriz que contém todos os países presentes no contrafactual 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é um vetor composto pelos Tigres antes do tratamento </a:t>
                </a:r>
              </a:p>
              <a:p>
                <a:pPr marL="457200" lvl="1" indent="0" algn="just">
                  <a:buNone/>
                </a:pPr>
                <a:endParaRPr lang="pt-BR" sz="2000" b="1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FCCABCF-5E1F-4D91-771E-29BC44B6D7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976" y="1690688"/>
                <a:ext cx="5338667" cy="4481512"/>
              </a:xfrm>
              <a:blipFill>
                <a:blip r:embed="rId3"/>
                <a:stretch>
                  <a:fillRect l="-678" t="-805" r="-678"/>
                </a:stretch>
              </a:blipFill>
              <a:ln w="57150">
                <a:solidFill>
                  <a:srgbClr val="E04918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ço Reservado para Conteúdo 2">
                <a:extLst>
                  <a:ext uri="{FF2B5EF4-FFF2-40B4-BE49-F238E27FC236}">
                    <a16:creationId xmlns:a16="http://schemas.microsoft.com/office/drawing/2014/main" id="{99A4D104-0165-5423-517E-EFEEB8EF4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2356" y="1684462"/>
                <a:ext cx="5550157" cy="4487738"/>
              </a:xfrm>
              <a:prstGeom prst="rect">
                <a:avLst/>
              </a:prstGeom>
              <a:ln w="57150">
                <a:solidFill>
                  <a:srgbClr val="E04918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Assim, precisamos de depois conjuntos de pesos</a:t>
                </a:r>
              </a:p>
              <a:p>
                <a:pPr algn="just"/>
                <a:endParaRPr lang="pt-BR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Os pesos vem de um problema de minimização </a:t>
                </a:r>
              </a:p>
              <a:p>
                <a:pPr algn="just"/>
                <a:endParaRPr lang="pt-BR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pt-BR" sz="19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9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9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pt-BR" sz="19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pt-BR" sz="19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9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9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pt-BR" sz="19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pt-BR" sz="19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pt-BR" sz="19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pt-BR" sz="19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9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sz="19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9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pt-BR" sz="19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pt-BR" sz="19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pt-BR" sz="19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pt-BR" sz="19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pt-BR" sz="19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𝑾</m:t>
                          </m:r>
                          <m:r>
                            <a:rPr lang="pt-BR" sz="19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)′ </m:t>
                          </m:r>
                          <m:r>
                            <a:rPr lang="pt-BR" sz="19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𝑽</m:t>
                          </m:r>
                          <m:r>
                            <a:rPr lang="pt-BR" sz="19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pt-BR" sz="19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9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pt-BR" sz="19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pt-BR" sz="19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9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9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pt-BR" sz="19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pt-BR" sz="19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𝑾</m:t>
                          </m:r>
                          <m:r>
                            <m:rPr>
                              <m:nor/>
                            </m:rPr>
                            <a:rPr lang="pt-BR" sz="1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pt-BR" sz="19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pt-BR" sz="19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9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pt-BR" sz="19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9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  <m:r>
                                <a:rPr lang="pt-BR" sz="19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pt-BR" sz="19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pt-BR" sz="19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9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9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pt-BR" sz="19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19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9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9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pt-BR" sz="19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pt-BR" sz="19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𝒎</m:t>
                                      </m:r>
                                      <m:r>
                                        <a:rPr lang="pt-BR" sz="19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 − </m:t>
                                      </m:r>
                                    </m:sub>
                                  </m:sSub>
                                  <m:nary>
                                    <m:naryPr>
                                      <m:chr m:val="∑"/>
                                      <m:ctrlPr>
                                        <a:rPr lang="pt-BR" sz="19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19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𝑱</m:t>
                                      </m:r>
                                      <m:r>
                                        <a:rPr lang="pt-BR" sz="19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</m:t>
                                      </m:r>
                                      <m:r>
                                        <a:rPr lang="pt-BR" sz="19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b>
                                    <m:sup>
                                      <m:r>
                                        <a:rPr lang="pt-BR" sz="19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pt-BR" sz="19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r>
                                        <a:rPr lang="pt-BR" sz="19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1900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900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b>
                                          <m:r>
                                            <a:rPr lang="pt-BR" sz="1900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t-BR" sz="1900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900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b>
                                          <m:r>
                                            <a:rPr lang="pt-BR" sz="1900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𝒋𝒎</m:t>
                                          </m:r>
                                        </m:sub>
                                      </m:sSub>
                                      <m:r>
                                        <a:rPr lang="pt-BR" sz="19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pt-BR" sz="19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pt-BR" sz="19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Espaço Reservado para Conteúdo 2">
                <a:extLst>
                  <a:ext uri="{FF2B5EF4-FFF2-40B4-BE49-F238E27FC236}">
                    <a16:creationId xmlns:a16="http://schemas.microsoft.com/office/drawing/2014/main" id="{99A4D104-0165-5423-517E-EFEEB8EF4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356" y="1684462"/>
                <a:ext cx="5550157" cy="4487738"/>
              </a:xfrm>
              <a:prstGeom prst="rect">
                <a:avLst/>
              </a:prstGeom>
              <a:blipFill>
                <a:blip r:embed="rId4"/>
                <a:stretch>
                  <a:fillRect l="-543" t="-804" r="-543"/>
                </a:stretch>
              </a:blipFill>
              <a:ln w="57150">
                <a:solidFill>
                  <a:srgbClr val="E04918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ângulo 12">
            <a:extLst>
              <a:ext uri="{FF2B5EF4-FFF2-40B4-BE49-F238E27FC236}">
                <a16:creationId xmlns:a16="http://schemas.microsoft.com/office/drawing/2014/main" id="{C83D674B-DF2C-8319-A707-8F96611C038F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BC499C0-204C-67F6-E49C-13AFBE612E93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7449F48-7E22-69DC-171C-E901E16A17C5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A88B3EE-295B-512D-060D-FB2351B6F463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75131B9-55F4-9D4C-2FE5-48BA71873016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4D28B499-22DE-0DAD-B23E-3AFAC42BF52E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05AEF19-A9CB-8AE8-7385-151898A96876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19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D5FC4-F8E0-08FB-DF22-DA553833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325" y="365125"/>
            <a:ext cx="10515600" cy="1325563"/>
          </a:xfrm>
        </p:spPr>
        <p:txBody>
          <a:bodyPr/>
          <a:lstStyle/>
          <a:p>
            <a:r>
              <a:rPr lang="pt-BR">
                <a:latin typeface="Amasis MT Pro Medium" panose="02040604050005020304" pitchFamily="18" charset="0"/>
              </a:rPr>
              <a:t>Formação do contrafactual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83D674B-DF2C-8319-A707-8F96611C038F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BC499C0-204C-67F6-E49C-13AFBE612E93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7449F48-7E22-69DC-171C-E901E16A17C5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A88B3EE-295B-512D-060D-FB2351B6F463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75131B9-55F4-9D4C-2FE5-48BA71873016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4D28B499-22DE-0DAD-B23E-3AFAC42BF52E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05AEF19-A9CB-8AE8-7385-151898A96876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9918CEE-643C-9AF1-5250-68426AA044DE}"/>
              </a:ext>
            </a:extLst>
          </p:cNvPr>
          <p:cNvSpPr/>
          <p:nvPr/>
        </p:nvSpPr>
        <p:spPr>
          <a:xfrm>
            <a:off x="762959" y="1626047"/>
            <a:ext cx="2334208" cy="1426594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pt-BR" sz="1800">
                <a:solidFill>
                  <a:sysClr val="windowText" lastClr="000000"/>
                </a:solidFill>
                <a:latin typeface="Times New Roman"/>
                <a:cs typeface="Times New Roman"/>
              </a:rPr>
              <a:t>Variável dependente </a:t>
            </a:r>
            <a:r>
              <a:rPr lang="pt-BR" sz="1800">
                <a:solidFill>
                  <a:sysClr val="windowText" lastClr="000000"/>
                </a:solidFill>
                <a:latin typeface="Times New Roman"/>
                <a:cs typeface="Times New Roman"/>
                <a:sym typeface="Wingdings" panose="05000000000000000000" pitchFamily="2" charset="2"/>
              </a:rPr>
              <a:t> salário</a:t>
            </a:r>
            <a:r>
              <a:rPr lang="pt-BR">
                <a:solidFill>
                  <a:sysClr val="windowText" lastClr="000000"/>
                </a:solidFill>
                <a:latin typeface="Times New Roman"/>
                <a:cs typeface="Times New Roman"/>
                <a:sym typeface="Wingdings" panose="05000000000000000000" pitchFamily="2" charset="2"/>
              </a:rPr>
              <a:t> médio anual </a:t>
            </a:r>
            <a:endParaRPr lang="pt-BR" sz="18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B0D3963A-86F2-D9C1-EBFE-258FCE988E4B}"/>
              </a:ext>
            </a:extLst>
          </p:cNvPr>
          <p:cNvSpPr/>
          <p:nvPr/>
        </p:nvSpPr>
        <p:spPr>
          <a:xfrm>
            <a:off x="3740231" y="2121508"/>
            <a:ext cx="606489" cy="429208"/>
          </a:xfrm>
          <a:prstGeom prst="rightArrow">
            <a:avLst/>
          </a:prstGeom>
          <a:solidFill>
            <a:srgbClr val="16402E"/>
          </a:solidFill>
          <a:ln w="38100"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ysClr val="windowText" lastClr="000000"/>
              </a:solidFill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1A87E6AD-6512-C1C7-D9F3-E9029382D36C}"/>
              </a:ext>
            </a:extLst>
          </p:cNvPr>
          <p:cNvSpPr/>
          <p:nvPr/>
        </p:nvSpPr>
        <p:spPr>
          <a:xfrm>
            <a:off x="4914271" y="1626047"/>
            <a:ext cx="2361666" cy="1426594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just">
              <a:buNone/>
            </a:pPr>
            <a:r>
              <a:rPr lang="pt-BR" sz="18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Dados de 35 países (base da OCDE)</a:t>
            </a:r>
            <a:endParaRPr lang="pt-BR" sz="18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BFB97799-E55A-9ABC-F0D9-2917A48561E4}"/>
              </a:ext>
            </a:extLst>
          </p:cNvPr>
          <p:cNvSpPr/>
          <p:nvPr/>
        </p:nvSpPr>
        <p:spPr>
          <a:xfrm>
            <a:off x="7867985" y="2148968"/>
            <a:ext cx="606489" cy="429208"/>
          </a:xfrm>
          <a:prstGeom prst="rightArrow">
            <a:avLst/>
          </a:prstGeom>
          <a:solidFill>
            <a:srgbClr val="16402E"/>
          </a:solidFill>
          <a:ln w="38100"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ysClr val="windowText" lastClr="000000"/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2C1CE9C1-51A3-F2E6-CD8D-1928E22ED3D9}"/>
              </a:ext>
            </a:extLst>
          </p:cNvPr>
          <p:cNvSpPr/>
          <p:nvPr/>
        </p:nvSpPr>
        <p:spPr>
          <a:xfrm>
            <a:off x="9018467" y="1626047"/>
            <a:ext cx="2334208" cy="1426594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just">
              <a:buNone/>
            </a:pPr>
            <a:r>
              <a:rPr lang="pt-BR" sz="18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Excluímos países com dados faltantes ou com forte relação, (EUA</a:t>
            </a:r>
            <a:r>
              <a:rPr lang="pt-BR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CZE</a:t>
            </a:r>
            <a:r>
              <a:rPr lang="pt-BR" sz="18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47" name="Seta: para a Direita 46">
            <a:extLst>
              <a:ext uri="{FF2B5EF4-FFF2-40B4-BE49-F238E27FC236}">
                <a16:creationId xmlns:a16="http://schemas.microsoft.com/office/drawing/2014/main" id="{F0D17E7D-E06B-5CD2-ED05-5C4516A7507C}"/>
              </a:ext>
            </a:extLst>
          </p:cNvPr>
          <p:cNvSpPr/>
          <p:nvPr/>
        </p:nvSpPr>
        <p:spPr>
          <a:xfrm rot="5400000">
            <a:off x="9612350" y="3607958"/>
            <a:ext cx="1187628" cy="415479"/>
          </a:xfrm>
          <a:prstGeom prst="rightArrow">
            <a:avLst/>
          </a:prstGeom>
          <a:solidFill>
            <a:srgbClr val="16402E"/>
          </a:solidFill>
          <a:ln w="38100"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ysClr val="windowText" lastClr="000000"/>
              </a:solidFill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5086F7A7-65B7-71FA-73E9-95B0ED52E205}"/>
              </a:ext>
            </a:extLst>
          </p:cNvPr>
          <p:cNvSpPr/>
          <p:nvPr/>
        </p:nvSpPr>
        <p:spPr>
          <a:xfrm>
            <a:off x="9018466" y="4523836"/>
            <a:ext cx="2334208" cy="1426594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just">
              <a:buNone/>
            </a:pPr>
            <a:r>
              <a:rPr lang="pt-BR" sz="18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Cálculo do ATOI (</a:t>
            </a:r>
            <a:r>
              <a:rPr lang="pt-BR" sz="18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avarege</a:t>
            </a:r>
            <a:r>
              <a:rPr lang="pt-BR" sz="18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trade </a:t>
            </a:r>
            <a:r>
              <a:rPr lang="pt-BR" sz="18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openess</a:t>
            </a:r>
            <a:r>
              <a:rPr lang="pt-BR" sz="18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index) e </a:t>
            </a:r>
            <a:r>
              <a:rPr lang="pt-BR" sz="18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rankeamento</a:t>
            </a:r>
            <a:r>
              <a:rPr lang="pt-BR" sz="18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pt-BR" sz="18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72" name="Igual a 71">
            <a:extLst>
              <a:ext uri="{FF2B5EF4-FFF2-40B4-BE49-F238E27FC236}">
                <a16:creationId xmlns:a16="http://schemas.microsoft.com/office/drawing/2014/main" id="{8DB71556-8203-C14F-4F61-1D1D2C41318F}"/>
              </a:ext>
            </a:extLst>
          </p:cNvPr>
          <p:cNvSpPr/>
          <p:nvPr/>
        </p:nvSpPr>
        <p:spPr>
          <a:xfrm>
            <a:off x="3571628" y="5050609"/>
            <a:ext cx="941983" cy="401216"/>
          </a:xfrm>
          <a:prstGeom prst="mathEqual">
            <a:avLst/>
          </a:prstGeom>
          <a:solidFill>
            <a:srgbClr val="1640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66064DB1-0830-D28B-1A49-BBFB43517471}"/>
              </a:ext>
            </a:extLst>
          </p:cNvPr>
          <p:cNvSpPr/>
          <p:nvPr/>
        </p:nvSpPr>
        <p:spPr>
          <a:xfrm>
            <a:off x="762959" y="4523836"/>
            <a:ext cx="2334208" cy="142659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1800" b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Contrafactual</a:t>
            </a:r>
            <a:endParaRPr lang="pt-BR" b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pt-BR" sz="1800" b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(diferente para cada tratado)</a:t>
            </a:r>
            <a:endParaRPr lang="pt-BR" sz="1800" b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E85D81C2-428D-6472-5EA4-0388FBC5BF79}"/>
              </a:ext>
            </a:extLst>
          </p:cNvPr>
          <p:cNvSpPr/>
          <p:nvPr/>
        </p:nvSpPr>
        <p:spPr>
          <a:xfrm flipH="1">
            <a:off x="7867985" y="5019297"/>
            <a:ext cx="606489" cy="429208"/>
          </a:xfrm>
          <a:prstGeom prst="rightArrow">
            <a:avLst/>
          </a:prstGeom>
          <a:solidFill>
            <a:srgbClr val="16402E"/>
          </a:solidFill>
          <a:ln w="38100"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ysClr val="windowText" lastClr="000000"/>
              </a:solidFill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B768380-C832-E1B3-E6B4-6C13BF2A988D}"/>
              </a:ext>
            </a:extLst>
          </p:cNvPr>
          <p:cNvSpPr/>
          <p:nvPr/>
        </p:nvSpPr>
        <p:spPr>
          <a:xfrm>
            <a:off x="4928001" y="4523836"/>
            <a:ext cx="2347936" cy="1426594"/>
          </a:xfrm>
          <a:prstGeom prst="roundRect">
            <a:avLst/>
          </a:prstGeom>
          <a:solidFill>
            <a:srgbClr val="F4B183"/>
          </a:solidFill>
          <a:ln w="38100"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just">
              <a:buNone/>
            </a:pPr>
            <a:r>
              <a:rPr lang="pt-BR" sz="18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Remoção dos países com ATOI muito alto e salário muito distante do tratado </a:t>
            </a:r>
            <a:endParaRPr lang="pt-BR" sz="18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3794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43" grpId="0" animBg="1"/>
      <p:bldP spid="47" grpId="0" animBg="1"/>
      <p:bldP spid="48" grpId="0" animBg="1"/>
      <p:bldP spid="72" grpId="0" animBg="1"/>
      <p:bldP spid="73" grpId="0" animBg="1"/>
      <p:bldP spid="3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D5FC4-F8E0-08FB-DF22-DA553833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masis MT Pro Medium" panose="02040604050005020304" pitchFamily="18" charset="0"/>
              </a:rPr>
              <a:t>O contrafactual </a:t>
            </a:r>
            <a:r>
              <a:rPr lang="pt-BR">
                <a:latin typeface="Amasis MT Pro Medium" panose="02040604050005020304" pitchFamily="18" charset="0"/>
                <a:sym typeface="Wingdings" panose="05000000000000000000" pitchFamily="2" charset="2"/>
              </a:rPr>
              <a:t> no nosso caso</a:t>
            </a:r>
            <a:endParaRPr lang="pt-BR">
              <a:latin typeface="Amasis MT Pro Medium" panose="02040604050005020304" pitchFamily="18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CCABCF-5E1F-4D91-771E-29BC44B6D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76" y="1690688"/>
            <a:ext cx="7094773" cy="4481512"/>
          </a:xfrm>
          <a:ln w="57150">
            <a:solidFill>
              <a:srgbClr val="E04918"/>
            </a:solidFill>
          </a:ln>
        </p:spPr>
        <p:txBody>
          <a:bodyPr>
            <a:normAutofit/>
          </a:bodyPr>
          <a:lstStyle/>
          <a:p>
            <a:pPr algn="just"/>
            <a:endParaRPr lang="pt-BR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Eslováquia </a:t>
            </a:r>
          </a:p>
          <a:p>
            <a:pPr algn="just"/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Austrália </a:t>
            </a:r>
          </a:p>
          <a:p>
            <a:pPr algn="just"/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Japão</a:t>
            </a:r>
          </a:p>
          <a:p>
            <a:pPr algn="just"/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Finlândia </a:t>
            </a:r>
          </a:p>
          <a:p>
            <a:pPr algn="just"/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Alemanha</a:t>
            </a:r>
          </a:p>
          <a:p>
            <a:pPr algn="just"/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Nova Zelândia</a:t>
            </a:r>
          </a:p>
          <a:p>
            <a:pPr algn="just"/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Suécia</a:t>
            </a:r>
          </a:p>
          <a:p>
            <a:pPr algn="just"/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Hungria  </a:t>
            </a:r>
          </a:p>
          <a:p>
            <a:pPr algn="just"/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Chile </a:t>
            </a:r>
          </a:p>
          <a:p>
            <a:pPr marL="0" indent="0" algn="just">
              <a:buNone/>
            </a:pPr>
            <a:endParaRPr lang="pt-BR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83D674B-DF2C-8319-A707-8F96611C038F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BC499C0-204C-67F6-E49C-13AFBE612E93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7449F48-7E22-69DC-171C-E901E16A17C5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A88B3EE-295B-512D-060D-FB2351B6F463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75131B9-55F4-9D4C-2FE5-48BA71873016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4D28B499-22DE-0DAD-B23E-3AFAC42BF52E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05AEF19-A9CB-8AE8-7385-151898A96876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E1AD2AB-97A7-49FA-7997-457C3A40CE74}"/>
              </a:ext>
            </a:extLst>
          </p:cNvPr>
          <p:cNvSpPr txBox="1"/>
          <p:nvPr/>
        </p:nvSpPr>
        <p:spPr>
          <a:xfrm>
            <a:off x="2403759" y="2113616"/>
            <a:ext cx="2324833" cy="3888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400" indent="-2304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Dinamarca </a:t>
            </a:r>
          </a:p>
          <a:p>
            <a:pPr marL="230400" indent="-2304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Áustria </a:t>
            </a:r>
          </a:p>
          <a:p>
            <a:pPr marL="230400" indent="-2304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Itália</a:t>
            </a:r>
          </a:p>
          <a:p>
            <a:pPr marL="230400" indent="-2304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Portugal</a:t>
            </a:r>
          </a:p>
          <a:p>
            <a:pPr marL="230400" indent="-2304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Noruega </a:t>
            </a:r>
          </a:p>
          <a:p>
            <a:pPr marL="230400" indent="-2304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Eslovênia</a:t>
            </a:r>
          </a:p>
          <a:p>
            <a:pPr marL="230400" indent="-2304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Suíça </a:t>
            </a:r>
          </a:p>
          <a:p>
            <a:pPr marL="230400" indent="-2304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França </a:t>
            </a:r>
          </a:p>
          <a:p>
            <a:pPr marL="230400" indent="-2304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Estônia</a:t>
            </a:r>
          </a:p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AC3269-EE9B-F44E-B9FD-E0D258922552}"/>
              </a:ext>
            </a:extLst>
          </p:cNvPr>
          <p:cNvSpPr txBox="1"/>
          <p:nvPr/>
        </p:nvSpPr>
        <p:spPr>
          <a:xfrm>
            <a:off x="4153791" y="2113616"/>
            <a:ext cx="1837289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400" indent="-2304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Polônia </a:t>
            </a:r>
          </a:p>
          <a:p>
            <a:pPr marL="230400" indent="-2304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Espanha </a:t>
            </a:r>
          </a:p>
          <a:p>
            <a:pPr marL="230400" indent="-2304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Irlanda</a:t>
            </a:r>
          </a:p>
          <a:p>
            <a:pPr marL="230400" indent="-2304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Costa Rica</a:t>
            </a:r>
          </a:p>
          <a:p>
            <a:pPr marL="230400" indent="-2304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Grécia</a:t>
            </a:r>
          </a:p>
          <a:p>
            <a:pPr marL="230400" indent="-2304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Reino Unido</a:t>
            </a:r>
          </a:p>
          <a:p>
            <a:pPr marL="230400" indent="-2304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Bélgica </a:t>
            </a:r>
          </a:p>
          <a:p>
            <a:pPr marL="230400" indent="-2304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Luxemburgo</a:t>
            </a:r>
          </a:p>
          <a:p>
            <a:pPr marL="230400" indent="-2304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Letônia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pt-BR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/>
          </a:p>
        </p:txBody>
      </p:sp>
      <p:pic>
        <p:nvPicPr>
          <p:cNvPr id="1026" name="Picture 2" descr="Globo terrestre com mapas de continentes - ícones de mapas e ...">
            <a:extLst>
              <a:ext uri="{FF2B5EF4-FFF2-40B4-BE49-F238E27FC236}">
                <a16:creationId xmlns:a16="http://schemas.microsoft.com/office/drawing/2014/main" id="{A0165B97-EB7A-E47D-0BF4-6B22BEEA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815" y="1744322"/>
            <a:ext cx="3827138" cy="382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5D13E77-76B3-6438-5D24-0FA78EDB2B37}"/>
              </a:ext>
            </a:extLst>
          </p:cNvPr>
          <p:cNvSpPr txBox="1"/>
          <p:nvPr/>
        </p:nvSpPr>
        <p:spPr>
          <a:xfrm>
            <a:off x="5996615" y="2113616"/>
            <a:ext cx="1517910" cy="267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Israel </a:t>
            </a:r>
          </a:p>
          <a:p>
            <a:pPr marL="230400" indent="-2304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Holanda </a:t>
            </a:r>
          </a:p>
          <a:p>
            <a:pPr marL="230400" indent="-2304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Lituânia </a:t>
            </a:r>
          </a:p>
          <a:p>
            <a:pPr marL="230400" indent="-2304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Islândia </a:t>
            </a:r>
          </a:p>
          <a:p>
            <a:pPr marL="230400" indent="-2304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Canadá </a:t>
            </a:r>
          </a:p>
          <a:p>
            <a:pPr marL="230400" indent="-2304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México 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0671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A5E84A4-B2EC-C595-9CE3-69777281A1E1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F61AF34-672C-B187-092B-36D4348F0427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4C81E66-7AE5-7CC7-D85A-25DE0F461FDA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E86CED7-3255-7B94-625B-0BF9F0AD57C4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4B6A8D1-057C-B3E2-6D58-8E8C13B5D3FC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99875BD-373D-E7AB-F7BC-42A6F537DB2D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DA60418-B93E-E2DF-C63B-47E2C201B08D}"/>
              </a:ext>
            </a:extLst>
          </p:cNvPr>
          <p:cNvSpPr/>
          <p:nvPr/>
        </p:nvSpPr>
        <p:spPr>
          <a:xfrm>
            <a:off x="0" y="0"/>
            <a:ext cx="12192000" cy="300106"/>
          </a:xfrm>
          <a:prstGeom prst="rect">
            <a:avLst/>
          </a:prstGeom>
          <a:solidFill>
            <a:srgbClr val="B2DDFF"/>
          </a:solidFill>
          <a:ln>
            <a:solidFill>
              <a:srgbClr val="B2D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4A88C7-4259-CF21-A168-1260F06E1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53" y="775371"/>
            <a:ext cx="7757009" cy="1401183"/>
          </a:xfrm>
        </p:spPr>
        <p:txBody>
          <a:bodyPr anchor="t">
            <a:normAutofit/>
          </a:bodyPr>
          <a:lstStyle/>
          <a:p>
            <a:r>
              <a:rPr lang="pt-BR">
                <a:latin typeface="Amasis MT Pro Medium" panose="02040604050005020304" pitchFamily="18" charset="0"/>
              </a:rPr>
              <a:t>Para a análise</a:t>
            </a:r>
            <a:endParaRPr lang="pt-BR">
              <a:ln w="22225">
                <a:solidFill>
                  <a:sysClr val="windowText" lastClr="000000"/>
                </a:solidFill>
                <a:prstDash val="solid"/>
              </a:ln>
              <a:latin typeface="Amasis MT Pro Medium" panose="02040604050005020304" pitchFamily="18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CB8EE88-C2F7-3FFD-D323-EC2250AB0F05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3F73F28-8B93-E9AE-88DA-A638B33539F7}"/>
              </a:ext>
            </a:extLst>
          </p:cNvPr>
          <p:cNvSpPr/>
          <p:nvPr/>
        </p:nvSpPr>
        <p:spPr>
          <a:xfrm>
            <a:off x="9453591" y="2763490"/>
            <a:ext cx="1999567" cy="8825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Crescimento do PIB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AE18799-9B94-0BC2-F6EC-635C51B86043}"/>
              </a:ext>
            </a:extLst>
          </p:cNvPr>
          <p:cNvSpPr/>
          <p:nvPr/>
        </p:nvSpPr>
        <p:spPr>
          <a:xfrm>
            <a:off x="9453590" y="3776191"/>
            <a:ext cx="1999567" cy="8825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Índice de preços 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1EA33707-5C72-B57C-C993-751D19EACAB1}"/>
              </a:ext>
            </a:extLst>
          </p:cNvPr>
          <p:cNvSpPr/>
          <p:nvPr/>
        </p:nvSpPr>
        <p:spPr>
          <a:xfrm>
            <a:off x="7270022" y="3776191"/>
            <a:ext cx="1999567" cy="8825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Exportações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D87BF38-CE60-4104-7C6E-4DB7962C1E17}"/>
              </a:ext>
            </a:extLst>
          </p:cNvPr>
          <p:cNvSpPr/>
          <p:nvPr/>
        </p:nvSpPr>
        <p:spPr>
          <a:xfrm>
            <a:off x="7271197" y="2764168"/>
            <a:ext cx="1999567" cy="8825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Importações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2707BAE2-8359-6F51-AF5E-AE3ECF471000}"/>
              </a:ext>
            </a:extLst>
          </p:cNvPr>
          <p:cNvSpPr/>
          <p:nvPr/>
        </p:nvSpPr>
        <p:spPr>
          <a:xfrm>
            <a:off x="5086454" y="3779586"/>
            <a:ext cx="1999567" cy="8825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Dotação de K 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0B7B20D6-E637-0916-E612-39B12339E37F}"/>
              </a:ext>
            </a:extLst>
          </p:cNvPr>
          <p:cNvSpPr/>
          <p:nvPr/>
        </p:nvSpPr>
        <p:spPr>
          <a:xfrm>
            <a:off x="7270021" y="4788214"/>
            <a:ext cx="1999567" cy="8825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Dotação de L 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50344B79-8BD8-E77E-C23B-8A8D659B0AF6}"/>
              </a:ext>
            </a:extLst>
          </p:cNvPr>
          <p:cNvSpPr/>
          <p:nvPr/>
        </p:nvSpPr>
        <p:spPr>
          <a:xfrm>
            <a:off x="5088803" y="2763812"/>
            <a:ext cx="1999567" cy="8825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Desemprego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8E687F36-A087-B3C4-0CA6-91610E652224}"/>
              </a:ext>
            </a:extLst>
          </p:cNvPr>
          <p:cNvSpPr/>
          <p:nvPr/>
        </p:nvSpPr>
        <p:spPr>
          <a:xfrm>
            <a:off x="1395502" y="2619511"/>
            <a:ext cx="1999567" cy="8825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Salário </a:t>
            </a:r>
          </a:p>
        </p:txBody>
      </p:sp>
      <p:sp>
        <p:nvSpPr>
          <p:cNvPr id="37" name="Chave Esquerda 36">
            <a:extLst>
              <a:ext uri="{FF2B5EF4-FFF2-40B4-BE49-F238E27FC236}">
                <a16:creationId xmlns:a16="http://schemas.microsoft.com/office/drawing/2014/main" id="{914F544F-1863-D33E-23EC-308FA964F7FA}"/>
              </a:ext>
            </a:extLst>
          </p:cNvPr>
          <p:cNvSpPr/>
          <p:nvPr/>
        </p:nvSpPr>
        <p:spPr>
          <a:xfrm rot="5400000">
            <a:off x="8070303" y="-823360"/>
            <a:ext cx="401216" cy="6679178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164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have Esquerda 37">
            <a:extLst>
              <a:ext uri="{FF2B5EF4-FFF2-40B4-BE49-F238E27FC236}">
                <a16:creationId xmlns:a16="http://schemas.microsoft.com/office/drawing/2014/main" id="{45A77636-0478-1332-A00F-47E160E18716}"/>
              </a:ext>
            </a:extLst>
          </p:cNvPr>
          <p:cNvSpPr/>
          <p:nvPr/>
        </p:nvSpPr>
        <p:spPr>
          <a:xfrm rot="16200000">
            <a:off x="2174896" y="2887330"/>
            <a:ext cx="427939" cy="2087778"/>
          </a:xfrm>
          <a:prstGeom prst="leftBrace">
            <a:avLst/>
          </a:prstGeom>
          <a:ln w="28575">
            <a:solidFill>
              <a:srgbClr val="164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C826D4FE-9AF4-1A8F-1EC7-A6FE8259F4E6}"/>
              </a:ext>
            </a:extLst>
          </p:cNvPr>
          <p:cNvSpPr txBox="1"/>
          <p:nvPr/>
        </p:nvSpPr>
        <p:spPr>
          <a:xfrm>
            <a:off x="1225703" y="4216995"/>
            <a:ext cx="233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latin typeface="Times New Roman" panose="02020603050405020304" pitchFamily="18" charset="0"/>
                <a:cs typeface="Times New Roman" panose="02020603050405020304" pitchFamily="18" charset="0"/>
              </a:rPr>
              <a:t>Variável dependente 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06A2000-D5B9-9F84-C7FB-F9591E0808A5}"/>
              </a:ext>
            </a:extLst>
          </p:cNvPr>
          <p:cNvSpPr txBox="1"/>
          <p:nvPr/>
        </p:nvSpPr>
        <p:spPr>
          <a:xfrm>
            <a:off x="7114426" y="1842389"/>
            <a:ext cx="233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latin typeface="Times New Roman" panose="02020603050405020304" pitchFamily="18" charset="0"/>
                <a:cs typeface="Times New Roman" panose="02020603050405020304" pitchFamily="18" charset="0"/>
              </a:rPr>
              <a:t>Variáveis explicativas 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4A94F20C-04F5-F14C-B2C6-52B32A5AA26E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747EB2B-9A1F-B165-7D42-E41837680908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C84139E8-DA01-F9B7-0D14-6948509DAB5E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id="{429D10BC-1DE9-6939-F869-BE2CDBD21339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77DFEBAA-2DE0-A1C8-AFCC-01564ED374F1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62" name="Retângulo: Cantos Arredondados 61">
            <a:extLst>
              <a:ext uri="{FF2B5EF4-FFF2-40B4-BE49-F238E27FC236}">
                <a16:creationId xmlns:a16="http://schemas.microsoft.com/office/drawing/2014/main" id="{482048A0-38A3-E40C-8F01-CF5BD27CC4F6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id="{8293F320-4016-11CF-09C3-03C4BE357B4F}"/>
              </a:ext>
            </a:extLst>
          </p:cNvPr>
          <p:cNvSpPr/>
          <p:nvPr/>
        </p:nvSpPr>
        <p:spPr>
          <a:xfrm>
            <a:off x="1313124" y="5087730"/>
            <a:ext cx="2908454" cy="88250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Dados de 1997 até 2019</a:t>
            </a:r>
          </a:p>
        </p:txBody>
      </p:sp>
    </p:spTree>
    <p:extLst>
      <p:ext uri="{BB962C8B-B14F-4D97-AF65-F5344CB8AC3E}">
        <p14:creationId xmlns:p14="http://schemas.microsoft.com/office/powerpoint/2010/main" val="224086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" grpId="0" animBg="1"/>
      <p:bldP spid="25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7" grpId="0" animBg="1"/>
      <p:bldP spid="38" grpId="0" animBg="1"/>
      <p:bldP spid="39" grpId="0"/>
      <p:bldP spid="40" grpId="0"/>
      <p:bldP spid="6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D5FC4-F8E0-08FB-DF22-DA553833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masis MT Pro Medium" panose="02040604050005020304" pitchFamily="18" charset="0"/>
              </a:rPr>
              <a:t>Hipóteses de identificação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1B74140-CF1B-21C4-00CE-4890EC1AC952}"/>
              </a:ext>
            </a:extLst>
          </p:cNvPr>
          <p:cNvSpPr/>
          <p:nvPr/>
        </p:nvSpPr>
        <p:spPr>
          <a:xfrm>
            <a:off x="838200" y="2340544"/>
            <a:ext cx="4424265" cy="2744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just">
              <a:buNone/>
            </a:pPr>
            <a:r>
              <a:rPr lang="pt-BR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ANTECIPAÇÃO: </a:t>
            </a:r>
          </a:p>
          <a:p>
            <a:pPr marL="0" indent="0" algn="just">
              <a:buNone/>
            </a:pPr>
            <a:endParaRPr lang="pt-BR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 agentes não podem ter qualquer reação relacionada a política antes de haver a implementação do programa</a:t>
            </a:r>
          </a:p>
          <a:p>
            <a:pPr algn="just"/>
            <a:r>
              <a: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não os estimadores serão enviesados </a:t>
            </a:r>
          </a:p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DA5EFFF-13F3-69B4-13CB-141952E89204}"/>
              </a:ext>
            </a:extLst>
          </p:cNvPr>
          <p:cNvSpPr/>
          <p:nvPr/>
        </p:nvSpPr>
        <p:spPr>
          <a:xfrm>
            <a:off x="6785322" y="2340544"/>
            <a:ext cx="4424265" cy="2744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just">
              <a:buNone/>
            </a:pPr>
            <a:r>
              <a:rPr lang="pt-BR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 INTERFERÊNCIA: </a:t>
            </a:r>
          </a:p>
          <a:p>
            <a:pPr marL="0" indent="0" algn="just">
              <a:buNone/>
            </a:pPr>
            <a:endParaRPr lang="pt-BR" sz="1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resultado da unidade x não pode mudar com o  tratamento da unidade y </a:t>
            </a:r>
          </a:p>
          <a:p>
            <a:pPr algn="just"/>
            <a:endParaRPr lang="pt-B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Caso ocorra, o país deve ser eliminado do </a:t>
            </a:r>
            <a:r>
              <a:rPr lang="pt-BR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pt-BR" sz="1800" i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donor</a:t>
            </a:r>
            <a:r>
              <a:rPr lang="pt-BR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pool”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56B1807-5973-E7C1-2003-1DB0F9A56820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674673E6-DEA7-EB87-7390-6A0A200A81A8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0EE0ABC-0905-6CD3-C884-FB37D1B39D07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C0C9B80-7D67-0C5E-58F5-8803D7576400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9084DD64-9C7E-8F9F-F625-487826C2A095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35F2AE6A-2C30-91CC-61FC-619C409D6223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85B3915-F4FB-A93F-789E-E9AB98F4AEC7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640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350C446-D60D-4171-DB0E-741564D3329D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384E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39526F-91B0-B3A3-8AB5-FC05BFA18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9674" y="2311716"/>
            <a:ext cx="6934231" cy="1803943"/>
          </a:xfr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>
                <a:latin typeface="Amasis MT Pro Medium" panose="02040604050005020304" pitchFamily="18" charset="0"/>
              </a:rPr>
              <a:t>Resultados: </a:t>
            </a:r>
            <a:br>
              <a:rPr lang="pt-BR">
                <a:latin typeface="Amasis MT Pro Medium" panose="02040604050005020304" pitchFamily="18" charset="0"/>
              </a:rPr>
            </a:br>
            <a:r>
              <a:rPr lang="pt-BR">
                <a:latin typeface="Amasis MT Pro Medium" panose="02040604050005020304" pitchFamily="18" charset="0"/>
              </a:rPr>
              <a:t>Controle Sintético</a:t>
            </a:r>
          </a:p>
        </p:txBody>
      </p:sp>
      <p:pic>
        <p:nvPicPr>
          <p:cNvPr id="9" name="Picture 4" descr="adesivo de desenho animado da grande muralha da china, um marco famoso na  china 17333850 PNG">
            <a:extLst>
              <a:ext uri="{FF2B5EF4-FFF2-40B4-BE49-F238E27FC236}">
                <a16:creationId xmlns:a16="http://schemas.microsoft.com/office/drawing/2014/main" id="{516D607B-97BD-586E-915A-4ADFDA233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" t="11837" r="9863" b="11704"/>
          <a:stretch/>
        </p:blipFill>
        <p:spPr bwMode="auto">
          <a:xfrm>
            <a:off x="-92748" y="3834812"/>
            <a:ext cx="2902422" cy="267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esigns PNG de chinese lantern para Camisetas e Merch">
            <a:extLst>
              <a:ext uri="{FF2B5EF4-FFF2-40B4-BE49-F238E27FC236}">
                <a16:creationId xmlns:a16="http://schemas.microsoft.com/office/drawing/2014/main" id="{70243C02-C737-CB7D-B5EA-427A13ED0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562" y="270350"/>
            <a:ext cx="3053438" cy="305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80FF55A-7557-7D32-0B29-307DB68A4C93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FEB544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D69D5F6-210E-B653-F1B0-0058737AD617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6409C37-AA28-8FD9-F9A4-CC687A443FE7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E4A6E31-BC39-1413-C4DC-FDF08036261E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AB7E1E4-6A8B-DA88-6AC6-34DC3FE83C1E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65A5217E-C279-D3CD-BF92-4FC3789739C9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19BFB9E8-8CC2-3223-E54C-258F60F10E55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</p:spTree>
    <p:extLst>
      <p:ext uri="{BB962C8B-B14F-4D97-AF65-F5344CB8AC3E}">
        <p14:creationId xmlns:p14="http://schemas.microsoft.com/office/powerpoint/2010/main" val="21407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D5FC4-F8E0-08FB-DF22-DA553833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masis MT Pro Medium" panose="02040604050005020304" pitchFamily="18" charset="0"/>
              </a:rPr>
              <a:t>Descritivas Singapura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83D674B-DF2C-8319-A707-8F96611C038F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BC499C0-204C-67F6-E49C-13AFBE612E93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7449F48-7E22-69DC-171C-E901E16A17C5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A88B3EE-295B-512D-060D-FB2351B6F463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DD52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75131B9-55F4-9D4C-2FE5-48BA71873016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4D28B499-22DE-0DAD-B23E-3AFAC42BF52E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05AEF19-A9CB-8AE8-7385-151898A96876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2655E0EB-ACC4-BA32-71EF-9124AAD75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518858"/>
              </p:ext>
            </p:extLst>
          </p:nvPr>
        </p:nvGraphicFramePr>
        <p:xfrm>
          <a:off x="871537" y="1460993"/>
          <a:ext cx="10448925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2475">
                  <a:extLst>
                    <a:ext uri="{9D8B030D-6E8A-4147-A177-3AD203B41FA5}">
                      <a16:colId xmlns:a16="http://schemas.microsoft.com/office/drawing/2014/main" val="2337820452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4201586092"/>
                    </a:ext>
                  </a:extLst>
                </a:gridCol>
                <a:gridCol w="2800350">
                  <a:extLst>
                    <a:ext uri="{9D8B030D-6E8A-4147-A177-3AD203B41FA5}">
                      <a16:colId xmlns:a16="http://schemas.microsoft.com/office/drawing/2014/main" val="273519435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VARIÁVEIS</a:t>
                      </a:r>
                      <a:endParaRPr lang="pt-BR" sz="1800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63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63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02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TRATADO</a:t>
                      </a:r>
                      <a:endParaRPr lang="pt-BR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63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63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02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SINTÉTICO</a:t>
                      </a:r>
                      <a:endParaRPr lang="pt-BR" sz="1800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63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63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0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89799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Crescimento PIB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63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0039938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63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-.0290137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63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1395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População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3927465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6771111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8166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IPC</a:t>
                      </a:r>
                      <a:endParaRPr lang="pt-BR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.7786044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4.086178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72944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Exportações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1.61e+11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6.62e+10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39081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Importações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1.47e+11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6.13e+10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77333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Dotação de capital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3.30e+10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2.81e+10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15736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Dotação de trabalho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2071638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3359094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67741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Desemprego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3.615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9.098755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84131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 b="1">
                          <a:effectLst/>
                          <a:latin typeface="Times New Roman"/>
                        </a:rPr>
                        <a:t>Salário (2000)</a:t>
                      </a:r>
                      <a:endParaRPr lang="pt-BR" b="1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 b="1">
                          <a:effectLst/>
                          <a:latin typeface="Times New Roman"/>
                        </a:rPr>
                        <a:t>34836.5</a:t>
                      </a:r>
                      <a:endParaRPr lang="pt-BR" b="1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 b="1">
                          <a:effectLst/>
                          <a:latin typeface="Times New Roman"/>
                        </a:rPr>
                        <a:t>34172.9</a:t>
                      </a:r>
                      <a:endParaRPr lang="pt-BR" b="1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62491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 b="1">
                          <a:effectLst/>
                          <a:latin typeface="Times New Roman"/>
                        </a:rPr>
                        <a:t>Salário (1999)</a:t>
                      </a:r>
                      <a:endParaRPr lang="pt-BR" b="1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 b="1">
                          <a:effectLst/>
                          <a:latin typeface="Times New Roman"/>
                        </a:rPr>
                        <a:t>33609.27</a:t>
                      </a:r>
                      <a:endParaRPr lang="pt-BR" b="1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 b="1">
                          <a:effectLst/>
                          <a:latin typeface="Times New Roman"/>
                        </a:rPr>
                        <a:t>32226.18</a:t>
                      </a:r>
                      <a:endParaRPr lang="pt-BR" b="1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24282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 b="1">
                          <a:effectLst/>
                          <a:latin typeface="Times New Roman"/>
                        </a:rPr>
                        <a:t>Salário (1998)</a:t>
                      </a:r>
                      <a:endParaRPr lang="pt-BR" b="1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 b="1">
                          <a:effectLst/>
                          <a:latin typeface="Times New Roman"/>
                        </a:rPr>
                        <a:t>33711.48</a:t>
                      </a:r>
                      <a:endParaRPr lang="pt-BR" b="1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 b="1">
                          <a:effectLst/>
                          <a:latin typeface="Times New Roman"/>
                        </a:rPr>
                        <a:t>34210.38</a:t>
                      </a:r>
                      <a:endParaRPr lang="pt-BR" b="1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5108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 b="1">
                          <a:effectLst/>
                          <a:latin typeface="Times New Roman"/>
                        </a:rPr>
                        <a:t>Salário (1997)</a:t>
                      </a:r>
                      <a:endParaRPr lang="pt-BR" b="1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63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 b="1">
                          <a:effectLst/>
                          <a:latin typeface="Times New Roman"/>
                        </a:rPr>
                        <a:t>34155.91</a:t>
                      </a:r>
                      <a:endParaRPr lang="pt-BR" b="1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63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 b="1">
                          <a:effectLst/>
                          <a:latin typeface="Times New Roman"/>
                        </a:rPr>
                        <a:t>34347.77</a:t>
                      </a:r>
                      <a:endParaRPr lang="pt-BR" b="1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63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245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52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D5FC4-F8E0-08FB-DF22-DA553833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masis MT Pro Medium" panose="02040604050005020304" pitchFamily="18" charset="0"/>
              </a:rPr>
              <a:t>Singapura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CCABCF-5E1F-4D91-771E-29BC44B6D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76" y="1690688"/>
            <a:ext cx="5338667" cy="4481512"/>
          </a:xfrm>
          <a:ln w="57150">
            <a:noFill/>
          </a:ln>
        </p:spPr>
        <p:txBody>
          <a:bodyPr>
            <a:normAutofit lnSpcReduction="10000"/>
          </a:bodyPr>
          <a:lstStyle/>
          <a:p>
            <a:pPr algn="just"/>
            <a:r>
              <a:rPr lang="pt-B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Pesos </a:t>
            </a: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(todos os países usados): </a:t>
            </a:r>
          </a:p>
          <a:p>
            <a:pPr lvl="1" algn="just"/>
            <a:r>
              <a:rPr lang="pt-BR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Letônia</a:t>
            </a:r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0.201</a:t>
            </a:r>
          </a:p>
          <a:p>
            <a:pPr lvl="1" algn="just"/>
            <a:r>
              <a:rPr lang="pt-BR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Holanda</a:t>
            </a:r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0.449</a:t>
            </a:r>
          </a:p>
          <a:p>
            <a:pPr lvl="1" algn="just"/>
            <a:r>
              <a:rPr lang="pt-BR" sz="1800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Canadá</a:t>
            </a:r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0.35</a:t>
            </a:r>
          </a:p>
          <a:p>
            <a:pPr lvl="1" algn="just"/>
            <a:r>
              <a:rPr lang="pt-BR" sz="1800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Resto</a:t>
            </a:r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todos = 0 </a:t>
            </a:r>
            <a:endParaRPr lang="pt-BR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Trajetórias próximas pré-tratamento </a:t>
            </a:r>
          </a:p>
          <a:p>
            <a:pPr algn="just"/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entrada da China na OMC teve efeitos significativos </a:t>
            </a: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na trajetória do país </a:t>
            </a:r>
          </a:p>
          <a:p>
            <a:pPr algn="just"/>
            <a:r>
              <a:rPr lang="pt-B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Caso não houvesse o choque</a:t>
            </a: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os </a:t>
            </a:r>
            <a:r>
              <a:rPr lang="pt-B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salários seriam muito MENORES do que passaram a ser</a:t>
            </a: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como afirma a teoria econômica.</a:t>
            </a:r>
          </a:p>
          <a:p>
            <a:pPr algn="just"/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Enquanto o </a:t>
            </a:r>
            <a:r>
              <a:rPr lang="pt-B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salário do </a:t>
            </a:r>
            <a:r>
              <a:rPr lang="pt-BR" sz="2000" b="1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donor</a:t>
            </a:r>
            <a:r>
              <a:rPr lang="pt-BR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pool </a:t>
            </a:r>
            <a:r>
              <a:rPr lang="pt-B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subiu até pouco mais de 40 mil </a:t>
            </a: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por ano, o salário </a:t>
            </a:r>
            <a:r>
              <a:rPr lang="pt-B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do factual ultrapassa 60 mil. 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83D674B-DF2C-8319-A707-8F96611C038F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BC499C0-204C-67F6-E49C-13AFBE612E93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7449F48-7E22-69DC-171C-E901E16A17C5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A88B3EE-295B-512D-060D-FB2351B6F463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DD52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75131B9-55F4-9D4C-2FE5-48BA71873016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4D28B499-22DE-0DAD-B23E-3AFAC42BF52E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05AEF19-A9CB-8AE8-7385-151898A96876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2" name="Picture 8" descr="Bandeira de Singapura – Wikipédia, a enciclopédia livre">
            <a:extLst>
              <a:ext uri="{FF2B5EF4-FFF2-40B4-BE49-F238E27FC236}">
                <a16:creationId xmlns:a16="http://schemas.microsoft.com/office/drawing/2014/main" id="{36E894C6-6473-FAC8-5D88-30C0A490D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474" y="613866"/>
            <a:ext cx="1149274" cy="7661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Gráfico, Gráfico de linhas&#10;&#10;Descrição gerada automaticamente">
            <a:extLst>
              <a:ext uri="{FF2B5EF4-FFF2-40B4-BE49-F238E27FC236}">
                <a16:creationId xmlns:a16="http://schemas.microsoft.com/office/drawing/2014/main" id="{936FD3C9-B814-17EA-BD8A-35318B28E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151" y="2173151"/>
            <a:ext cx="5568802" cy="3304800"/>
          </a:xfrm>
          <a:prstGeom prst="rect">
            <a:avLst/>
          </a:prstGeom>
          <a:ln w="38100">
            <a:solidFill>
              <a:srgbClr val="DD521B"/>
            </a:solidFill>
          </a:ln>
        </p:spPr>
      </p:pic>
    </p:spTree>
    <p:extLst>
      <p:ext uri="{BB962C8B-B14F-4D97-AF65-F5344CB8AC3E}">
        <p14:creationId xmlns:p14="http://schemas.microsoft.com/office/powerpoint/2010/main" val="92945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D5FC4-F8E0-08FB-DF22-DA553833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masis MT Pro Medium" panose="02040604050005020304" pitchFamily="18" charset="0"/>
              </a:rPr>
              <a:t>Descritivas Coreia do Sul 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83D674B-DF2C-8319-A707-8F96611C038F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BC499C0-204C-67F6-E49C-13AFBE612E93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7449F48-7E22-69DC-171C-E901E16A17C5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A88B3EE-295B-512D-060D-FB2351B6F463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DD52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75131B9-55F4-9D4C-2FE5-48BA71873016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4D28B499-22DE-0DAD-B23E-3AFAC42BF52E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05AEF19-A9CB-8AE8-7385-151898A96876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BBDD4DB1-C06A-4994-9A76-0B051FEF5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567388"/>
              </p:ext>
            </p:extLst>
          </p:nvPr>
        </p:nvGraphicFramePr>
        <p:xfrm>
          <a:off x="852985" y="1410269"/>
          <a:ext cx="1047865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503">
                  <a:extLst>
                    <a:ext uri="{9D8B030D-6E8A-4147-A177-3AD203B41FA5}">
                      <a16:colId xmlns:a16="http://schemas.microsoft.com/office/drawing/2014/main" val="2239698039"/>
                    </a:ext>
                  </a:extLst>
                </a:gridCol>
                <a:gridCol w="3095965">
                  <a:extLst>
                    <a:ext uri="{9D8B030D-6E8A-4147-A177-3AD203B41FA5}">
                      <a16:colId xmlns:a16="http://schemas.microsoft.com/office/drawing/2014/main" val="2487322639"/>
                    </a:ext>
                  </a:extLst>
                </a:gridCol>
                <a:gridCol w="2810182">
                  <a:extLst>
                    <a:ext uri="{9D8B030D-6E8A-4147-A177-3AD203B41FA5}">
                      <a16:colId xmlns:a16="http://schemas.microsoft.com/office/drawing/2014/main" val="699054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VARIÁVEIS</a:t>
                      </a:r>
                      <a:endParaRPr lang="pt-BR" sz="1800">
                        <a:effectLst/>
                        <a:latin typeface="Times New Roman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02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TRATADO</a:t>
                      </a:r>
                      <a:endParaRPr lang="pt-BR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02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SINTÉTICO</a:t>
                      </a:r>
                      <a:endParaRPr lang="pt-BR" sz="1800">
                        <a:effectLst/>
                        <a:latin typeface="Times New Roman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0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757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Crescimento PIB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.0156373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.0510961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566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População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4.65e+07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1.29e+07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34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IPC</a:t>
                      </a:r>
                      <a:endParaRPr lang="pt-BR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3.756159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6.751994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0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Exportações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1.68e+11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1.49e+10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39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Importações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1.49e+11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1.79e+10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398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Dotação de capital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1.63e+11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1.31e+10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97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Dotação de trabalho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2.24e+07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5848655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992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Desemprego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4.9925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13.03348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261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>
                          <a:effectLst/>
                          <a:latin typeface="Times New Roman"/>
                        </a:rPr>
                        <a:t>Salário (2000)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>
                          <a:effectLst/>
                          <a:latin typeface="Times New Roman"/>
                        </a:rPr>
                        <a:t>16553.21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>
                          <a:effectLst/>
                          <a:latin typeface="Times New Roman"/>
                        </a:rPr>
                        <a:t>16727.04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01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>
                          <a:effectLst/>
                          <a:latin typeface="Times New Roman"/>
                        </a:rPr>
                        <a:t>Salário (1999)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>
                          <a:effectLst/>
                          <a:latin typeface="Times New Roman"/>
                        </a:rPr>
                        <a:t>16538.33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>
                          <a:effectLst/>
                          <a:latin typeface="Times New Roman"/>
                        </a:rPr>
                        <a:t>16158.98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155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>
                          <a:effectLst/>
                          <a:latin typeface="Times New Roman"/>
                        </a:rPr>
                        <a:t>Salário (1998)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>
                          <a:effectLst/>
                          <a:latin typeface="Times New Roman"/>
                        </a:rPr>
                        <a:t>15172.78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>
                          <a:effectLst/>
                          <a:latin typeface="Times New Roman"/>
                        </a:rPr>
                        <a:t>15233.38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772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>
                          <a:effectLst/>
                          <a:latin typeface="Times New Roman"/>
                        </a:rPr>
                        <a:t>Salário (1997)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>
                          <a:effectLst/>
                          <a:latin typeface="Times New Roman"/>
                        </a:rPr>
                        <a:t>14521.7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>
                          <a:effectLst/>
                          <a:latin typeface="Times New Roman"/>
                        </a:rPr>
                        <a:t>14696.76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647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8513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D5FC4-F8E0-08FB-DF22-DA553833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masis MT Pro Medium" panose="02040604050005020304" pitchFamily="18" charset="0"/>
              </a:rPr>
              <a:t>Coreia do Sul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CCABCF-5E1F-4D91-771E-29BC44B6D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759" y="1524182"/>
            <a:ext cx="5813073" cy="4819730"/>
          </a:xfrm>
          <a:noFill/>
          <a:ln w="57150">
            <a:noFill/>
          </a:ln>
        </p:spPr>
        <p:txBody>
          <a:bodyPr>
            <a:normAutofit fontScale="92500" lnSpcReduction="10000"/>
          </a:bodyPr>
          <a:lstStyle/>
          <a:p>
            <a:pPr algn="just"/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Pesos </a:t>
            </a:r>
            <a:r>
              <a:rPr lang="pt-BR" sz="2200">
                <a:latin typeface="Times New Roman" panose="02020603050405020304" pitchFamily="18" charset="0"/>
                <a:cs typeface="Times New Roman" panose="02020603050405020304" pitchFamily="18" charset="0"/>
              </a:rPr>
              <a:t>(usados somente os 10 primeiros países)</a:t>
            </a:r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/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Finlândia</a:t>
            </a:r>
            <a:r>
              <a:rPr lang="pt-BR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0.171</a:t>
            </a:r>
          </a:p>
          <a:p>
            <a:pPr lvl="1" algn="just"/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Nova Zelândia</a:t>
            </a:r>
            <a:r>
              <a:rPr lang="pt-BR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0.126</a:t>
            </a:r>
          </a:p>
          <a:p>
            <a:pPr lvl="1" algn="just"/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Hungria</a:t>
            </a:r>
            <a:r>
              <a:rPr lang="pt-BR" sz="2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0.703</a:t>
            </a:r>
          </a:p>
          <a:p>
            <a:pPr lvl="1" algn="just"/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Resto</a:t>
            </a:r>
            <a:r>
              <a:rPr lang="pt-BR" sz="2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todos = 0 </a:t>
            </a:r>
            <a:endParaRPr lang="pt-BR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Trajetórias próximas pré-tratamento </a:t>
            </a:r>
          </a:p>
          <a:p>
            <a:pPr algn="just"/>
            <a:r>
              <a:rPr lang="pt-BR" sz="220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entrada da China na OMC teve efeitos significativos </a:t>
            </a:r>
            <a:r>
              <a:rPr lang="pt-BR" sz="2200">
                <a:latin typeface="Times New Roman" panose="02020603050405020304" pitchFamily="18" charset="0"/>
                <a:cs typeface="Times New Roman" panose="02020603050405020304" pitchFamily="18" charset="0"/>
              </a:rPr>
              <a:t>na trajetória do país </a:t>
            </a:r>
          </a:p>
          <a:p>
            <a:pPr algn="just"/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Diferente de Singapura </a:t>
            </a:r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salários </a:t>
            </a:r>
            <a:r>
              <a:rPr lang="pt-BR" sz="2200">
                <a:latin typeface="Times New Roman" panose="02020603050405020304" pitchFamily="18" charset="0"/>
                <a:cs typeface="Times New Roman" panose="02020603050405020304" pitchFamily="18" charset="0"/>
              </a:rPr>
              <a:t>seriam muito </a:t>
            </a:r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MAIORES do que passaram a ser</a:t>
            </a:r>
            <a:endParaRPr lang="pt-BR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Tratado e contrafactual passaram por variações </a:t>
            </a:r>
          </a:p>
          <a:p>
            <a:pPr algn="just"/>
            <a:r>
              <a:rPr lang="pt-BR" sz="2200">
                <a:latin typeface="Times New Roman" panose="02020603050405020304" pitchFamily="18" charset="0"/>
                <a:cs typeface="Times New Roman" panose="02020603050405020304" pitchFamily="18" charset="0"/>
              </a:rPr>
              <a:t>Enquanto o </a:t>
            </a:r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salário do factual subiu até pouco mais de 16 mil </a:t>
            </a:r>
            <a:r>
              <a:rPr lang="pt-BR" sz="2200">
                <a:latin typeface="Times New Roman" panose="02020603050405020304" pitchFamily="18" charset="0"/>
                <a:cs typeface="Times New Roman" panose="02020603050405020304" pitchFamily="18" charset="0"/>
              </a:rPr>
              <a:t>por ano, o salário do </a:t>
            </a:r>
            <a:r>
              <a:rPr lang="pt-BR" sz="2200" b="1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donor</a:t>
            </a:r>
            <a:r>
              <a:rPr lang="pt-BR" sz="2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pool </a:t>
            </a:r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quase alcança 22 mil.  </a:t>
            </a:r>
          </a:p>
          <a:p>
            <a:pPr marL="0" indent="0" algn="just">
              <a:buNone/>
            </a:pPr>
            <a:endParaRPr lang="pt-BR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83D674B-DF2C-8319-A707-8F96611C038F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BC499C0-204C-67F6-E49C-13AFBE612E93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7449F48-7E22-69DC-171C-E901E16A17C5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A88B3EE-295B-512D-060D-FB2351B6F463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DD52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75131B9-55F4-9D4C-2FE5-48BA71873016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4D28B499-22DE-0DAD-B23E-3AFAC42BF52E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05AEF19-A9CB-8AE8-7385-151898A96876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Bandeira da Coreia do Sul: significado e história - Brasil Escola">
            <a:extLst>
              <a:ext uri="{FF2B5EF4-FFF2-40B4-BE49-F238E27FC236}">
                <a16:creationId xmlns:a16="http://schemas.microsoft.com/office/drawing/2014/main" id="{8388C40D-A2CE-F208-D01B-128A9FCD8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373" y="638106"/>
            <a:ext cx="1242140" cy="6541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5FC569A4-29C6-5325-E14D-0201A16F5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033" y="2055813"/>
            <a:ext cx="5581920" cy="3304800"/>
          </a:xfrm>
          <a:prstGeom prst="rect">
            <a:avLst/>
          </a:prstGeom>
          <a:ln w="38100">
            <a:solidFill>
              <a:srgbClr val="DD521B"/>
            </a:solidFill>
          </a:ln>
        </p:spPr>
      </p:pic>
    </p:spTree>
    <p:extLst>
      <p:ext uri="{BB962C8B-B14F-4D97-AF65-F5344CB8AC3E}">
        <p14:creationId xmlns:p14="http://schemas.microsoft.com/office/powerpoint/2010/main" val="3483989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Espaço Reservado para Conteúdo 2">
            <a:extLst>
              <a:ext uri="{FF2B5EF4-FFF2-40B4-BE49-F238E27FC236}">
                <a16:creationId xmlns:a16="http://schemas.microsoft.com/office/drawing/2014/main" id="{5C8C0992-9E12-53FC-DC33-30E0F7DE1F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0297324"/>
              </p:ext>
            </p:extLst>
          </p:nvPr>
        </p:nvGraphicFramePr>
        <p:xfrm>
          <a:off x="313312" y="1786802"/>
          <a:ext cx="5458838" cy="4192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tângulo 3">
            <a:extLst>
              <a:ext uri="{FF2B5EF4-FFF2-40B4-BE49-F238E27FC236}">
                <a16:creationId xmlns:a16="http://schemas.microsoft.com/office/drawing/2014/main" id="{3B8F599C-E681-850D-1A31-C125DD5D974E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3914632-6A45-AD5F-6468-790DF00DA6F7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6E0C072-B928-CC1A-F1B0-1E30538F5028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B8A9E24-C11F-AB1E-A2BF-0268C62E8E55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8D2E11B-3A5E-6311-9290-CFC3D68CB69F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BC7B4DF-7632-4CCF-DAA3-4B62497B4ACC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FCD77EA-D6D7-40E8-62BC-AEB28305DB00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10272C21-D69B-CA29-63EA-3A3B3FCDAEDE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FDF0241-034B-80F0-B057-3546FE2209E4}"/>
              </a:ext>
            </a:extLst>
          </p:cNvPr>
          <p:cNvSpPr/>
          <p:nvPr/>
        </p:nvSpPr>
        <p:spPr>
          <a:xfrm>
            <a:off x="6822669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CFF98F85-9C24-EA74-0E87-3724E8445C6E}"/>
              </a:ext>
            </a:extLst>
          </p:cNvPr>
          <p:cNvSpPr/>
          <p:nvPr/>
        </p:nvSpPr>
        <p:spPr>
          <a:xfrm>
            <a:off x="396141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ARTIGOS</a:t>
            </a:r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9750477-52A8-3F50-5C68-4C895975B96C}"/>
              </a:ext>
            </a:extLst>
          </p:cNvPr>
          <p:cNvSpPr/>
          <p:nvPr/>
        </p:nvSpPr>
        <p:spPr>
          <a:xfrm>
            <a:off x="792794" y="6566144"/>
            <a:ext cx="1572700" cy="205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>
                <a:solidFill>
                  <a:srgbClr val="DE4C4D"/>
                </a:solidFill>
              </a:rPr>
              <a:t>CONCEITOS</a:t>
            </a:r>
            <a:endParaRPr lang="pt-BR" b="1">
              <a:solidFill>
                <a:srgbClr val="DE4C4D"/>
              </a:solidFill>
              <a:cs typeface="Calibri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2927C3B-5249-C9A5-B84C-B3293BADC83D}"/>
              </a:ext>
            </a:extLst>
          </p:cNvPr>
          <p:cNvGrpSpPr/>
          <p:nvPr/>
        </p:nvGrpSpPr>
        <p:grpSpPr>
          <a:xfrm>
            <a:off x="7957610" y="1828581"/>
            <a:ext cx="2095042" cy="1257025"/>
            <a:chOff x="2834171" y="1217"/>
            <a:chExt cx="2095042" cy="1257025"/>
          </a:xfrm>
          <a:noFill/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1A44671B-10B6-BE05-987D-5C8C43F6B177}"/>
                </a:ext>
              </a:extLst>
            </p:cNvPr>
            <p:cNvSpPr/>
            <p:nvPr/>
          </p:nvSpPr>
          <p:spPr>
            <a:xfrm>
              <a:off x="2834171" y="1217"/>
              <a:ext cx="2095042" cy="1257025"/>
            </a:xfrm>
            <a:prstGeom prst="rect">
              <a:avLst/>
            </a:prstGeom>
            <a:grpFill/>
            <a:ln w="38100">
              <a:solidFill>
                <a:srgbClr val="E04918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pt-BR" b="1">
                <a:latin typeface="Times New Roman"/>
                <a:cs typeface="Times New Roman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C8D50395-ABD2-C706-2092-4329FE689F62}"/>
                </a:ext>
              </a:extLst>
            </p:cNvPr>
            <p:cNvSpPr txBox="1"/>
            <p:nvPr/>
          </p:nvSpPr>
          <p:spPr>
            <a:xfrm>
              <a:off x="2834171" y="1217"/>
              <a:ext cx="2095042" cy="1257025"/>
            </a:xfrm>
            <a:prstGeom prst="rect">
              <a:avLst/>
            </a:prstGeom>
            <a:grpFill/>
            <a:ln>
              <a:solidFill>
                <a:srgbClr val="E0491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indent="0" algn="ctr">
                <a:buNone/>
              </a:pPr>
              <a:r>
                <a:rPr lang="pt-BR" sz="160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Países asiáticos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679DC3D-F7A7-5C31-2CD6-F1A6CFA15A31}"/>
              </a:ext>
            </a:extLst>
          </p:cNvPr>
          <p:cNvGrpSpPr/>
          <p:nvPr/>
        </p:nvGrpSpPr>
        <p:grpSpPr>
          <a:xfrm>
            <a:off x="7957610" y="3295111"/>
            <a:ext cx="2095042" cy="1257025"/>
            <a:chOff x="2834171" y="1467747"/>
            <a:chExt cx="2095042" cy="1257025"/>
          </a:xfrm>
          <a:noFill/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9E407B3F-B185-31EF-480B-9BBE2BA550C7}"/>
                </a:ext>
              </a:extLst>
            </p:cNvPr>
            <p:cNvSpPr/>
            <p:nvPr/>
          </p:nvSpPr>
          <p:spPr>
            <a:xfrm>
              <a:off x="2834171" y="1467747"/>
              <a:ext cx="2095042" cy="1257025"/>
            </a:xfrm>
            <a:prstGeom prst="rect">
              <a:avLst/>
            </a:prstGeom>
            <a:grpFill/>
            <a:ln w="38100">
              <a:solidFill>
                <a:srgbClr val="E04918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5D36AA80-EC93-C377-A9DB-EE444EC8EE15}"/>
                </a:ext>
              </a:extLst>
            </p:cNvPr>
            <p:cNvSpPr txBox="1"/>
            <p:nvPr/>
          </p:nvSpPr>
          <p:spPr>
            <a:xfrm>
              <a:off x="2834171" y="1467747"/>
              <a:ext cx="2095042" cy="1257025"/>
            </a:xfrm>
            <a:prstGeom prst="rect">
              <a:avLst/>
            </a:prstGeom>
            <a:grpFill/>
            <a:ln>
              <a:solidFill>
                <a:srgbClr val="E0491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indent="0" algn="ctr">
                <a:buNone/>
              </a:pPr>
              <a:r>
                <a:rPr lang="pt-BR" sz="150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Hong-Kong, Taiwan, Coreia do Sul e Singapura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045378E-032F-E9B2-3E69-BEF75E2D0D43}"/>
              </a:ext>
            </a:extLst>
          </p:cNvPr>
          <p:cNvGrpSpPr/>
          <p:nvPr/>
        </p:nvGrpSpPr>
        <p:grpSpPr>
          <a:xfrm>
            <a:off x="7957610" y="4761640"/>
            <a:ext cx="2095042" cy="1257025"/>
            <a:chOff x="2834171" y="2934276"/>
            <a:chExt cx="2095042" cy="1257025"/>
          </a:xfrm>
          <a:noFill/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0C9C8149-8144-70F4-9AFC-ACFE6323BDEB}"/>
                </a:ext>
              </a:extLst>
            </p:cNvPr>
            <p:cNvSpPr/>
            <p:nvPr/>
          </p:nvSpPr>
          <p:spPr>
            <a:xfrm>
              <a:off x="2834171" y="2934276"/>
              <a:ext cx="2095042" cy="1257025"/>
            </a:xfrm>
            <a:prstGeom prst="rect">
              <a:avLst/>
            </a:prstGeom>
            <a:grpFill/>
            <a:ln w="38100">
              <a:solidFill>
                <a:srgbClr val="E04918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28EE5C53-B4DC-241A-1AA2-A9E15E578F7D}"/>
                </a:ext>
              </a:extLst>
            </p:cNvPr>
            <p:cNvSpPr txBox="1"/>
            <p:nvPr/>
          </p:nvSpPr>
          <p:spPr>
            <a:xfrm>
              <a:off x="2834171" y="2934276"/>
              <a:ext cx="2095042" cy="1257025"/>
            </a:xfrm>
            <a:prstGeom prst="rect">
              <a:avLst/>
            </a:prstGeom>
            <a:grpFill/>
            <a:ln>
              <a:solidFill>
                <a:srgbClr val="E0491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indent="0" algn="ctr">
                <a:buNone/>
              </a:pPr>
              <a:r>
                <a:rPr lang="pt-BR" sz="150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Tiveram rápido crescimento industrial e econômico no século XX</a:t>
              </a:r>
            </a:p>
          </p:txBody>
        </p:sp>
      </p:grp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42AC725-9EC2-89A5-9DA0-8EE540C8CC73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096000" y="300106"/>
            <a:ext cx="0" cy="6166008"/>
          </a:xfrm>
          <a:prstGeom prst="line">
            <a:avLst/>
          </a:prstGeom>
          <a:ln w="57150">
            <a:solidFill>
              <a:srgbClr val="164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>
            <a:extLst>
              <a:ext uri="{FF2B5EF4-FFF2-40B4-BE49-F238E27FC236}">
                <a16:creationId xmlns:a16="http://schemas.microsoft.com/office/drawing/2014/main" id="{163BF670-3EE2-23BB-2DA4-422291AA9160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FEB544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2FEDA471-594A-66F7-96AF-EA36571354C6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9BAC9F9B-0516-0FAA-86DA-8626E093E17F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5FA33A1-6BD7-7206-3BD3-E1D953C21E0D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857E522-ED0B-F411-0344-C7A8B9EAA84B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2A13AA2C-B3F4-6A13-97AE-427730D028FC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D6A29361-615F-5F39-1724-D65E9215A6D6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D020BEF-B6C3-0F0A-6070-92A090FDFBB0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DB4142D6-8A08-2E74-18F8-9A44E0214764}"/>
              </a:ext>
            </a:extLst>
          </p:cNvPr>
          <p:cNvSpPr txBox="1"/>
          <p:nvPr/>
        </p:nvSpPr>
        <p:spPr>
          <a:xfrm>
            <a:off x="651619" y="867308"/>
            <a:ext cx="108857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>
                <a:latin typeface="Amasis MT Pro Medium" panose="02040604050005020304" pitchFamily="18" charset="0"/>
              </a:rPr>
              <a:t>          China                      Tigres Asiáticos</a:t>
            </a:r>
            <a:endParaRPr lang="pt-BR" sz="4400"/>
          </a:p>
        </p:txBody>
      </p:sp>
    </p:spTree>
    <p:extLst>
      <p:ext uri="{BB962C8B-B14F-4D97-AF65-F5344CB8AC3E}">
        <p14:creationId xmlns:p14="http://schemas.microsoft.com/office/powerpoint/2010/main" val="276958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D5FC4-F8E0-08FB-DF22-DA553833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masis MT Pro Medium" panose="02040604050005020304" pitchFamily="18" charset="0"/>
              </a:rPr>
              <a:t>Descritivas Hong Kong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83D674B-DF2C-8319-A707-8F96611C038F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BC499C0-204C-67F6-E49C-13AFBE612E93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7449F48-7E22-69DC-171C-E901E16A17C5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A88B3EE-295B-512D-060D-FB2351B6F463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DD52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75131B9-55F4-9D4C-2FE5-48BA71873016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4D28B499-22DE-0DAD-B23E-3AFAC42BF52E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05AEF19-A9CB-8AE8-7385-151898A96876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0" name="Espaço Reservado para Conteúdo 19">
            <a:extLst>
              <a:ext uri="{FF2B5EF4-FFF2-40B4-BE49-F238E27FC236}">
                <a16:creationId xmlns:a16="http://schemas.microsoft.com/office/drawing/2014/main" id="{DE06C745-6A52-F510-3A2E-FAF9A06FEC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178335"/>
              </p:ext>
            </p:extLst>
          </p:nvPr>
        </p:nvGraphicFramePr>
        <p:xfrm>
          <a:off x="838200" y="1416192"/>
          <a:ext cx="10515598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8625">
                  <a:extLst>
                    <a:ext uri="{9D8B030D-6E8A-4147-A177-3AD203B41FA5}">
                      <a16:colId xmlns:a16="http://schemas.microsoft.com/office/drawing/2014/main" val="579005899"/>
                    </a:ext>
                  </a:extLst>
                </a:gridCol>
                <a:gridCol w="3106881">
                  <a:extLst>
                    <a:ext uri="{9D8B030D-6E8A-4147-A177-3AD203B41FA5}">
                      <a16:colId xmlns:a16="http://schemas.microsoft.com/office/drawing/2014/main" val="3922928485"/>
                    </a:ext>
                  </a:extLst>
                </a:gridCol>
                <a:gridCol w="2820092">
                  <a:extLst>
                    <a:ext uri="{9D8B030D-6E8A-4147-A177-3AD203B41FA5}">
                      <a16:colId xmlns:a16="http://schemas.microsoft.com/office/drawing/2014/main" val="2892225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VARIÁVEIS</a:t>
                      </a:r>
                      <a:endParaRPr lang="pt-BR" sz="1800">
                        <a:effectLst/>
                        <a:latin typeface="Times New Roman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02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TRATADO</a:t>
                      </a:r>
                      <a:endParaRPr lang="pt-BR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02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SINTÉTICO</a:t>
                      </a:r>
                      <a:endParaRPr lang="pt-BR" sz="1800">
                        <a:effectLst/>
                        <a:latin typeface="Times New Roman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0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14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Crescimento PIB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.0199516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.0310483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901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População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6576125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1.37e+07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01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IPC</a:t>
                      </a:r>
                      <a:endParaRPr lang="pt-BR" sz="1800" err="1">
                        <a:effectLst/>
                        <a:latin typeface="Times New Roman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.2485801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5.363183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735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Exportações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7.58e+10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3.34e+10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14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Importações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7.36e+10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3.55e+10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260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Dotação de capital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4.96e+10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2.00e+10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49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Dotação de trabalho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3324477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6158162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54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Desemprego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4.4925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6.444195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804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>
                          <a:effectLst/>
                          <a:latin typeface="Times New Roman"/>
                        </a:rPr>
                        <a:t>Salário (2000)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>
                          <a:effectLst/>
                          <a:latin typeface="Times New Roman"/>
                        </a:rPr>
                        <a:t>46736.46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>
                          <a:effectLst/>
                          <a:latin typeface="Times New Roman"/>
                        </a:rPr>
                        <a:t>46728.66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75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>
                          <a:effectLst/>
                          <a:latin typeface="Times New Roman"/>
                        </a:rPr>
                        <a:t>Salário (1999)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>
                          <a:effectLst/>
                          <a:latin typeface="Times New Roman"/>
                        </a:rPr>
                        <a:t>46059.12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>
                          <a:effectLst/>
                          <a:latin typeface="Times New Roman"/>
                        </a:rPr>
                        <a:t>45787.13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09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>
                          <a:effectLst/>
                          <a:latin typeface="Times New Roman"/>
                        </a:rPr>
                        <a:t>Salário (1998)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>
                          <a:effectLst/>
                          <a:latin typeface="Times New Roman"/>
                        </a:rPr>
                        <a:t>43184.39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>
                          <a:effectLst/>
                          <a:latin typeface="Times New Roman"/>
                        </a:rPr>
                        <a:t>43418.39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509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>
                          <a:effectLst/>
                          <a:latin typeface="Times New Roman"/>
                        </a:rPr>
                        <a:t>Salário (1997)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>
                          <a:effectLst/>
                          <a:latin typeface="Times New Roman"/>
                        </a:rPr>
                        <a:t>40359.24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>
                          <a:effectLst/>
                          <a:latin typeface="Times New Roman"/>
                        </a:rPr>
                        <a:t>40383.89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08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67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D5FC4-F8E0-08FB-DF22-DA553833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masis MT Pro Medium" panose="02040604050005020304" pitchFamily="18" charset="0"/>
              </a:rPr>
              <a:t>Hong Kong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CCABCF-5E1F-4D91-771E-29BC44B6D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037" y="1690688"/>
            <a:ext cx="5550529" cy="4481512"/>
          </a:xfrm>
          <a:noFill/>
          <a:ln w="57150">
            <a:noFill/>
          </a:ln>
        </p:spPr>
        <p:txBody>
          <a:bodyPr>
            <a:normAutofit fontScale="92500" lnSpcReduction="20000"/>
          </a:bodyPr>
          <a:lstStyle/>
          <a:p>
            <a:pPr algn="just"/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Pesos </a:t>
            </a: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(todos os países usados)</a:t>
            </a:r>
            <a:r>
              <a:rPr lang="pt-BR" sz="22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 algn="just"/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Finlândia</a:t>
            </a:r>
            <a:r>
              <a:rPr lang="pt-BR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0.108</a:t>
            </a:r>
          </a:p>
          <a:p>
            <a:pPr lvl="1" algn="just"/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Polônia</a:t>
            </a:r>
            <a:r>
              <a:rPr lang="pt-BR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0.57</a:t>
            </a:r>
          </a:p>
          <a:p>
            <a:pPr lvl="1" algn="just"/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Lituânia</a:t>
            </a:r>
            <a:r>
              <a:rPr lang="pt-BR" sz="2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0.322</a:t>
            </a:r>
          </a:p>
          <a:p>
            <a:pPr lvl="1" algn="just"/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Resto</a:t>
            </a:r>
            <a:r>
              <a:rPr lang="pt-BR" sz="2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todos = 0 </a:t>
            </a:r>
            <a:endParaRPr lang="pt-BR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Trajetórias MUITO próximas pré-tratamento </a:t>
            </a:r>
          </a:p>
          <a:p>
            <a:pPr algn="just"/>
            <a:r>
              <a:rPr lang="pt-BR" sz="220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entrada da China na OMC teve efeitos significativos </a:t>
            </a:r>
            <a:r>
              <a:rPr lang="pt-BR" sz="2200">
                <a:latin typeface="Times New Roman" panose="02020603050405020304" pitchFamily="18" charset="0"/>
                <a:cs typeface="Times New Roman" panose="02020603050405020304" pitchFamily="18" charset="0"/>
              </a:rPr>
              <a:t>na trajetória do país </a:t>
            </a:r>
          </a:p>
          <a:p>
            <a:pPr algn="just"/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Diferente de Singapura </a:t>
            </a:r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salários </a:t>
            </a:r>
            <a:r>
              <a:rPr lang="pt-BR" sz="2200">
                <a:latin typeface="Times New Roman" panose="02020603050405020304" pitchFamily="18" charset="0"/>
                <a:cs typeface="Times New Roman" panose="02020603050405020304" pitchFamily="18" charset="0"/>
              </a:rPr>
              <a:t>seriam muito </a:t>
            </a:r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MAIORES do que passaram a ser</a:t>
            </a:r>
            <a:endParaRPr lang="pt-BR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Tratado e contrafactual passaram por variações </a:t>
            </a:r>
          </a:p>
          <a:p>
            <a:pPr algn="just"/>
            <a:r>
              <a:rPr lang="pt-BR" sz="2200">
                <a:latin typeface="Times New Roman" panose="02020603050405020304" pitchFamily="18" charset="0"/>
                <a:cs typeface="Times New Roman" panose="02020603050405020304" pitchFamily="18" charset="0"/>
              </a:rPr>
              <a:t>Enquanto o </a:t>
            </a:r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salário do factual subiu até pouco mais de 45 mil </a:t>
            </a:r>
            <a:r>
              <a:rPr lang="pt-BR" sz="2200">
                <a:latin typeface="Times New Roman" panose="02020603050405020304" pitchFamily="18" charset="0"/>
                <a:cs typeface="Times New Roman" panose="02020603050405020304" pitchFamily="18" charset="0"/>
              </a:rPr>
              <a:t>por ano, o salário do </a:t>
            </a:r>
            <a:r>
              <a:rPr lang="pt-BR" sz="2200" b="1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donor</a:t>
            </a:r>
            <a:r>
              <a:rPr lang="pt-BR" sz="2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pool </a:t>
            </a:r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quase alcança 65 mil.  </a:t>
            </a:r>
          </a:p>
          <a:p>
            <a:pPr marL="0" indent="0" algn="just">
              <a:buNone/>
            </a:pPr>
            <a:endParaRPr lang="pt-BR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83D674B-DF2C-8319-A707-8F96611C038F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BC499C0-204C-67F6-E49C-13AFBE612E93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7449F48-7E22-69DC-171C-E901E16A17C5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A88B3EE-295B-512D-060D-FB2351B6F463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DD52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75131B9-55F4-9D4C-2FE5-48BA71873016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4D28B499-22DE-0DAD-B23E-3AFAC42BF52E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05AEF19-A9CB-8AE8-7385-151898A96876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Bandeira de Hong Kong – Wikipédia, a enciclopédia livre">
            <a:extLst>
              <a:ext uri="{FF2B5EF4-FFF2-40B4-BE49-F238E27FC236}">
                <a16:creationId xmlns:a16="http://schemas.microsoft.com/office/drawing/2014/main" id="{D51DB91E-7237-A2AF-73A5-C78D96060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928" y="608361"/>
            <a:ext cx="1150200" cy="766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254419C0-05F8-71F6-FC81-942708071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35" y="2178039"/>
            <a:ext cx="5447589" cy="3304800"/>
          </a:xfrm>
          <a:prstGeom prst="rect">
            <a:avLst/>
          </a:prstGeom>
          <a:ln w="38100">
            <a:solidFill>
              <a:srgbClr val="DD521B"/>
            </a:solidFill>
          </a:ln>
        </p:spPr>
      </p:pic>
    </p:spTree>
    <p:extLst>
      <p:ext uri="{BB962C8B-B14F-4D97-AF65-F5344CB8AC3E}">
        <p14:creationId xmlns:p14="http://schemas.microsoft.com/office/powerpoint/2010/main" val="3438029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D5FC4-F8E0-08FB-DF22-DA553833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masis MT Pro Medium" panose="02040604050005020304" pitchFamily="18" charset="0"/>
              </a:rPr>
              <a:t>Descritivas Taiwan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83D674B-DF2C-8319-A707-8F96611C038F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BC499C0-204C-67F6-E49C-13AFBE612E93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7449F48-7E22-69DC-171C-E901E16A17C5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A88B3EE-295B-512D-060D-FB2351B6F463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DD52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75131B9-55F4-9D4C-2FE5-48BA71873016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4D28B499-22DE-0DAD-B23E-3AFAC42BF52E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05AEF19-A9CB-8AE8-7385-151898A96876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B004CD8F-4AAA-3701-4C5F-D1CBA632E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544746"/>
              </p:ext>
            </p:extLst>
          </p:nvPr>
        </p:nvGraphicFramePr>
        <p:xfrm>
          <a:off x="857250" y="1460993"/>
          <a:ext cx="1047750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3414786628"/>
                    </a:ext>
                  </a:extLst>
                </a:gridCol>
                <a:gridCol w="3095625">
                  <a:extLst>
                    <a:ext uri="{9D8B030D-6E8A-4147-A177-3AD203B41FA5}">
                      <a16:colId xmlns:a16="http://schemas.microsoft.com/office/drawing/2014/main" val="1762632454"/>
                    </a:ext>
                  </a:extLst>
                </a:gridCol>
                <a:gridCol w="2809875">
                  <a:extLst>
                    <a:ext uri="{9D8B030D-6E8A-4147-A177-3AD203B41FA5}">
                      <a16:colId xmlns:a16="http://schemas.microsoft.com/office/drawing/2014/main" val="3488945646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VARIÁVEIS</a:t>
                      </a:r>
                      <a:endParaRPr lang="pt-BR" sz="1800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63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63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02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TRATADO</a:t>
                      </a:r>
                      <a:endParaRPr lang="pt-BR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63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63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02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SINTÉTICO</a:t>
                      </a:r>
                      <a:endParaRPr lang="pt-BR" sz="1800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63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63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0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83388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Crescimento PIB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63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.0655843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63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.0744967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63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892768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População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2.19e+07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2400226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22562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800">
                          <a:effectLst/>
                          <a:latin typeface="Times New Roman"/>
                        </a:rPr>
                        <a:t>IPC</a:t>
                      </a:r>
                      <a:endParaRPr lang="pt-BR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1.0025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4.527668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08470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Exportações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3.56e+10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2.74e+09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2737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Importações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3.39e+10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3.45e+09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56117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Dotação de capital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1.95e+10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1.64e+09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23833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Dotação de trabalho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9607500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1136295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1254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Desemprego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2.83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>
                          <a:effectLst/>
                          <a:latin typeface="Times New Roman"/>
                        </a:rPr>
                        <a:t>14.3375</a:t>
                      </a:r>
                      <a:endParaRPr lang="pt-BR"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49432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 b="1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Salário (2000)</a:t>
                      </a:r>
                      <a:endParaRPr lang="pt-BR" b="1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 b="1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12327.33</a:t>
                      </a:r>
                      <a:endParaRPr lang="pt-BR" b="1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 b="1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13406.71</a:t>
                      </a:r>
                      <a:endParaRPr lang="pt-BR" b="1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0298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 b="1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Salário (1999)</a:t>
                      </a:r>
                      <a:endParaRPr lang="pt-BR" b="1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 b="1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11855.83</a:t>
                      </a:r>
                      <a:endParaRPr lang="pt-BR" b="1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 b="1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12738.39</a:t>
                      </a:r>
                      <a:endParaRPr lang="pt-BR" b="1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13266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 b="1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Salário (1998)</a:t>
                      </a:r>
                      <a:endParaRPr lang="pt-BR" b="1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 b="1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11776.13</a:t>
                      </a:r>
                      <a:endParaRPr lang="pt-BR" b="1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 b="1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12234.52</a:t>
                      </a:r>
                      <a:endParaRPr lang="pt-BR" b="1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148344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 b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Salário (1997)</a:t>
                      </a:r>
                      <a:endParaRPr lang="pt-BR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63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 b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11493.67</a:t>
                      </a:r>
                      <a:endParaRPr lang="pt-BR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63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800" b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11875</a:t>
                      </a:r>
                      <a:endParaRPr lang="pt-BR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63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223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1587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D5FC4-F8E0-08FB-DF22-DA553833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masis MT Pro Medium" panose="02040604050005020304" pitchFamily="18" charset="0"/>
              </a:rPr>
              <a:t>Taiwan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CCABCF-5E1F-4D91-771E-29BC44B6D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76" y="1690688"/>
            <a:ext cx="5338667" cy="4481512"/>
          </a:xfrm>
          <a:ln w="57150">
            <a:noFill/>
          </a:ln>
        </p:spPr>
        <p:txBody>
          <a:bodyPr>
            <a:normAutofit/>
          </a:bodyPr>
          <a:lstStyle/>
          <a:p>
            <a:pPr algn="just"/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Pesos </a:t>
            </a: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(todos os países usados)</a:t>
            </a:r>
            <a:r>
              <a:rPr lang="pt-BR" sz="22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 algn="just"/>
            <a:r>
              <a:rPr lang="pt-BR" sz="2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Bélgica</a:t>
            </a:r>
            <a:r>
              <a:rPr lang="pt-BR"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1</a:t>
            </a:r>
          </a:p>
          <a:p>
            <a:pPr lvl="1" algn="just"/>
            <a:r>
              <a:rPr lang="pt-BR" sz="2200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Resto</a:t>
            </a:r>
            <a:r>
              <a:rPr lang="pt-BR" sz="2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todos = 0 </a:t>
            </a:r>
            <a:endParaRPr lang="pt-BR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 que deu errado? </a:t>
            </a:r>
          </a:p>
          <a:p>
            <a:pPr lvl="1" algn="just"/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pt-B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linhas pré-tratamento não estão se encostando</a:t>
            </a:r>
          </a:p>
          <a:p>
            <a:pPr lvl="1" algn="just"/>
            <a:r>
              <a:rPr lang="pt-B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Prejudica a eficiência do método </a:t>
            </a:r>
          </a:p>
          <a:p>
            <a:pPr algn="just"/>
            <a:r>
              <a:rPr lang="pt-B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Possível problema: </a:t>
            </a:r>
          </a:p>
          <a:p>
            <a:pPr lvl="1" algn="just"/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pt-BR" sz="2000" b="1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donor</a:t>
            </a:r>
            <a:r>
              <a:rPr lang="pt-BR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pool </a:t>
            </a:r>
            <a:r>
              <a:rPr lang="pt-B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utilizado</a:t>
            </a: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 na análise </a:t>
            </a:r>
            <a:r>
              <a:rPr lang="pt-B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pode não ter sido adequado </a:t>
            </a:r>
          </a:p>
          <a:p>
            <a:pPr lvl="1" algn="just"/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Ou a </a:t>
            </a:r>
            <a:r>
              <a:rPr lang="pt-B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quantidade de dados disponíveis não foi suficiente </a:t>
            </a: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para a realização do método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83D674B-DF2C-8319-A707-8F96611C038F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BC499C0-204C-67F6-E49C-13AFBE612E93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7449F48-7E22-69DC-171C-E901E16A17C5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A88B3EE-295B-512D-060D-FB2351B6F463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DD52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75131B9-55F4-9D4C-2FE5-48BA71873016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4D28B499-22DE-0DAD-B23E-3AFAC42BF52E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05AEF19-A9CB-8AE8-7385-151898A96876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Bandeira de Taiwan – Wikipédia, a enciclopédia livre">
            <a:extLst>
              <a:ext uri="{FF2B5EF4-FFF2-40B4-BE49-F238E27FC236}">
                <a16:creationId xmlns:a16="http://schemas.microsoft.com/office/drawing/2014/main" id="{FA3294B5-673D-CB9A-5F25-62F8C3BFA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581" y="638026"/>
            <a:ext cx="1150200" cy="766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3E35919F-5440-D5C1-2380-DAF856E38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770" y="2279044"/>
            <a:ext cx="5577183" cy="3304800"/>
          </a:xfrm>
          <a:prstGeom prst="rect">
            <a:avLst/>
          </a:prstGeom>
          <a:ln w="38100">
            <a:solidFill>
              <a:srgbClr val="DD521B"/>
            </a:solidFill>
          </a:ln>
        </p:spPr>
      </p:pic>
    </p:spTree>
    <p:extLst>
      <p:ext uri="{BB962C8B-B14F-4D97-AF65-F5344CB8AC3E}">
        <p14:creationId xmlns:p14="http://schemas.microsoft.com/office/powerpoint/2010/main" val="4125604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D5FC4-F8E0-08FB-DF22-DA553833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28" y="388505"/>
            <a:ext cx="10515600" cy="1325563"/>
          </a:xfrm>
        </p:spPr>
        <p:txBody>
          <a:bodyPr/>
          <a:lstStyle/>
          <a:p>
            <a:r>
              <a:rPr lang="pt-BR">
                <a:latin typeface="Amasis MT Pro Medium" panose="02040604050005020304" pitchFamily="18" charset="0"/>
              </a:rPr>
              <a:t>Estudo Placebo </a:t>
            </a:r>
            <a:r>
              <a:rPr lang="pt-BR">
                <a:latin typeface="Amasis MT Pro Medium" panose="02040604050005020304" pitchFamily="18" charset="0"/>
                <a:sym typeface="Wingdings" panose="05000000000000000000" pitchFamily="2" charset="2"/>
              </a:rPr>
              <a:t> Singapura</a:t>
            </a:r>
            <a:endParaRPr lang="pt-BR">
              <a:latin typeface="Amasis MT Pro Medium" panose="02040604050005020304" pitchFamily="18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83D674B-DF2C-8319-A707-8F96611C038F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BC499C0-204C-67F6-E49C-13AFBE612E93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7449F48-7E22-69DC-171C-E901E16A17C5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A88B3EE-295B-512D-060D-FB2351B6F463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DD52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75131B9-55F4-9D4C-2FE5-48BA71873016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4D28B499-22DE-0DAD-B23E-3AFAC42BF52E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05AEF19-A9CB-8AE8-7385-151898A96876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2E0FAC7-BF47-2B22-A7A9-DC8CABA71153}"/>
              </a:ext>
            </a:extLst>
          </p:cNvPr>
          <p:cNvSpPr txBox="1"/>
          <p:nvPr/>
        </p:nvSpPr>
        <p:spPr>
          <a:xfrm>
            <a:off x="103945" y="5373144"/>
            <a:ext cx="11981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Linha de tratamento praticamente acima das linhas de controle, logo há efeito significativo da intervenção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Há países com comportamentos próximos ao tratamento que podem ter impactado a análise até por volta de 2011</a:t>
            </a:r>
          </a:p>
        </p:txBody>
      </p:sp>
      <p:pic>
        <p:nvPicPr>
          <p:cNvPr id="5" name="Imagem 4" descr="Gráfico, Gráfico de linhas&#10;&#10;Descrição gerada automaticamente">
            <a:extLst>
              <a:ext uri="{FF2B5EF4-FFF2-40B4-BE49-F238E27FC236}">
                <a16:creationId xmlns:a16="http://schemas.microsoft.com/office/drawing/2014/main" id="{1160489E-81BB-EEB8-3D45-63156FDE4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19" y="1648289"/>
            <a:ext cx="5601037" cy="3292515"/>
          </a:xfrm>
          <a:prstGeom prst="rect">
            <a:avLst/>
          </a:prstGeom>
          <a:ln w="38100">
            <a:solidFill>
              <a:srgbClr val="16402E"/>
            </a:solidFill>
          </a:ln>
        </p:spPr>
      </p:pic>
      <p:pic>
        <p:nvPicPr>
          <p:cNvPr id="6" name="Imagem 5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9C1C9EC2-322B-B816-81AD-4F3A4F304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782" y="1648290"/>
            <a:ext cx="5584890" cy="3292514"/>
          </a:xfrm>
          <a:prstGeom prst="rect">
            <a:avLst/>
          </a:prstGeom>
          <a:ln w="38100"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C4D5170-797F-4666-C4F5-75CBB7079103}"/>
              </a:ext>
            </a:extLst>
          </p:cNvPr>
          <p:cNvSpPr txBox="1"/>
          <p:nvPr/>
        </p:nvSpPr>
        <p:spPr>
          <a:xfrm>
            <a:off x="10840003" y="1352824"/>
            <a:ext cx="135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Valor – p </a:t>
            </a:r>
          </a:p>
        </p:txBody>
      </p:sp>
    </p:spTree>
    <p:extLst>
      <p:ext uri="{BB962C8B-B14F-4D97-AF65-F5344CB8AC3E}">
        <p14:creationId xmlns:p14="http://schemas.microsoft.com/office/powerpoint/2010/main" val="304315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D5FC4-F8E0-08FB-DF22-DA553833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28" y="388505"/>
            <a:ext cx="10515600" cy="1325563"/>
          </a:xfrm>
        </p:spPr>
        <p:txBody>
          <a:bodyPr/>
          <a:lstStyle/>
          <a:p>
            <a:r>
              <a:rPr lang="pt-BR">
                <a:latin typeface="Amasis MT Pro Medium" panose="02040604050005020304" pitchFamily="18" charset="0"/>
              </a:rPr>
              <a:t>Estudo Placebo </a:t>
            </a:r>
            <a:r>
              <a:rPr lang="pt-BR">
                <a:latin typeface="Amasis MT Pro Medium" panose="02040604050005020304" pitchFamily="18" charset="0"/>
                <a:sym typeface="Wingdings" panose="05000000000000000000" pitchFamily="2" charset="2"/>
              </a:rPr>
              <a:t> Coreia do Sul</a:t>
            </a:r>
            <a:endParaRPr lang="pt-BR">
              <a:latin typeface="Amasis MT Pro Medium" panose="02040604050005020304" pitchFamily="18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83D674B-DF2C-8319-A707-8F96611C038F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BC499C0-204C-67F6-E49C-13AFBE612E93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7449F48-7E22-69DC-171C-E901E16A17C5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A88B3EE-295B-512D-060D-FB2351B6F463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DD52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75131B9-55F4-9D4C-2FE5-48BA71873016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4D28B499-22DE-0DAD-B23E-3AFAC42BF52E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05AEF19-A9CB-8AE8-7385-151898A96876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2E0FAC7-BF47-2B22-A7A9-DC8CABA71153}"/>
              </a:ext>
            </a:extLst>
          </p:cNvPr>
          <p:cNvSpPr txBox="1"/>
          <p:nvPr/>
        </p:nvSpPr>
        <p:spPr>
          <a:xfrm>
            <a:off x="377413" y="5192206"/>
            <a:ext cx="112991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Linha de tratamento praticamente abaixo das linhas de controle, logo há efeito significativo da intervenção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Porém há países com comportamentos próximos ao tratamento até 2005 que podem ter impactado a análise</a:t>
            </a:r>
          </a:p>
        </p:txBody>
      </p:sp>
      <p:pic>
        <p:nvPicPr>
          <p:cNvPr id="3" name="Imagem 2" descr="Gráfico, Gráfico de linhas&#10;&#10;Descrição gerada automaticamente">
            <a:extLst>
              <a:ext uri="{FF2B5EF4-FFF2-40B4-BE49-F238E27FC236}">
                <a16:creationId xmlns:a16="http://schemas.microsoft.com/office/drawing/2014/main" id="{690F73BF-6DC1-4072-0F74-F5F3E5B6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35" y="1687941"/>
            <a:ext cx="5400040" cy="3120390"/>
          </a:xfrm>
          <a:prstGeom prst="rect">
            <a:avLst/>
          </a:prstGeom>
          <a:ln w="38100">
            <a:solidFill>
              <a:srgbClr val="16402E"/>
            </a:solidFill>
          </a:ln>
        </p:spPr>
      </p:pic>
      <p:pic>
        <p:nvPicPr>
          <p:cNvPr id="7" name="Imagem 6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5CA8F9E7-9E6C-2C93-2CA8-5784EDF7B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518" y="1625515"/>
            <a:ext cx="5602435" cy="3294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C0C8B0E-46E4-05D8-B1B9-F41CA0B62240}"/>
              </a:ext>
            </a:extLst>
          </p:cNvPr>
          <p:cNvSpPr txBox="1"/>
          <p:nvPr/>
        </p:nvSpPr>
        <p:spPr>
          <a:xfrm>
            <a:off x="10840003" y="1352824"/>
            <a:ext cx="135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Valor – p </a:t>
            </a:r>
          </a:p>
        </p:txBody>
      </p:sp>
    </p:spTree>
    <p:extLst>
      <p:ext uri="{BB962C8B-B14F-4D97-AF65-F5344CB8AC3E}">
        <p14:creationId xmlns:p14="http://schemas.microsoft.com/office/powerpoint/2010/main" val="182057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D5FC4-F8E0-08FB-DF22-DA553833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28" y="388505"/>
            <a:ext cx="10515600" cy="1325563"/>
          </a:xfrm>
        </p:spPr>
        <p:txBody>
          <a:bodyPr/>
          <a:lstStyle/>
          <a:p>
            <a:r>
              <a:rPr lang="pt-BR">
                <a:latin typeface="Amasis MT Pro Medium" panose="02040604050005020304" pitchFamily="18" charset="0"/>
              </a:rPr>
              <a:t>Estudo Placebo </a:t>
            </a:r>
            <a:r>
              <a:rPr lang="pt-BR">
                <a:latin typeface="Amasis MT Pro Medium" panose="02040604050005020304" pitchFamily="18" charset="0"/>
                <a:sym typeface="Wingdings" panose="05000000000000000000" pitchFamily="2" charset="2"/>
              </a:rPr>
              <a:t> Hong Kong</a:t>
            </a:r>
            <a:endParaRPr lang="pt-BR">
              <a:latin typeface="Amasis MT Pro Medium" panose="02040604050005020304" pitchFamily="18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83D674B-DF2C-8319-A707-8F96611C038F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BC499C0-204C-67F6-E49C-13AFBE612E93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7449F48-7E22-69DC-171C-E901E16A17C5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A88B3EE-295B-512D-060D-FB2351B6F463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DD52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75131B9-55F4-9D4C-2FE5-48BA71873016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4D28B499-22DE-0DAD-B23E-3AFAC42BF52E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05AEF19-A9CB-8AE8-7385-151898A96876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2E0FAC7-BF47-2B22-A7A9-DC8CABA71153}"/>
              </a:ext>
            </a:extLst>
          </p:cNvPr>
          <p:cNvSpPr txBox="1"/>
          <p:nvPr/>
        </p:nvSpPr>
        <p:spPr>
          <a:xfrm>
            <a:off x="337139" y="5335338"/>
            <a:ext cx="11379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Linha de tratamento praticamente abaixo das linhas de controle, logo há efeito significativo da intervenção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Porém há países com comportamentos próximos ao tratamento que podem ter impactado a análise</a:t>
            </a:r>
          </a:p>
        </p:txBody>
      </p:sp>
      <p:pic>
        <p:nvPicPr>
          <p:cNvPr id="3" name="Imagem 2" descr="Gráfico, Gráfico de linhas&#10;&#10;Descrição gerada automaticamente">
            <a:extLst>
              <a:ext uri="{FF2B5EF4-FFF2-40B4-BE49-F238E27FC236}">
                <a16:creationId xmlns:a16="http://schemas.microsoft.com/office/drawing/2014/main" id="{F619C568-44F6-8535-90E3-B602C478A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11" y="1705141"/>
            <a:ext cx="5464299" cy="3216637"/>
          </a:xfrm>
          <a:prstGeom prst="rect">
            <a:avLst/>
          </a:prstGeom>
          <a:ln w="38100">
            <a:solidFill>
              <a:srgbClr val="16402E"/>
            </a:solidFill>
          </a:ln>
        </p:spPr>
      </p:pic>
      <p:pic>
        <p:nvPicPr>
          <p:cNvPr id="7" name="Imagem 6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20335714-5093-9614-3710-97F09F3FF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251" y="1714068"/>
            <a:ext cx="5565702" cy="3294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670AFE9-0D41-BD40-CD21-1A887EC2B939}"/>
              </a:ext>
            </a:extLst>
          </p:cNvPr>
          <p:cNvSpPr txBox="1"/>
          <p:nvPr/>
        </p:nvSpPr>
        <p:spPr>
          <a:xfrm>
            <a:off x="10840003" y="1352824"/>
            <a:ext cx="135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Valor – p </a:t>
            </a:r>
          </a:p>
        </p:txBody>
      </p:sp>
    </p:spTree>
    <p:extLst>
      <p:ext uri="{BB962C8B-B14F-4D97-AF65-F5344CB8AC3E}">
        <p14:creationId xmlns:p14="http://schemas.microsoft.com/office/powerpoint/2010/main" val="2813090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D5FC4-F8E0-08FB-DF22-DA553833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28" y="388505"/>
            <a:ext cx="10515600" cy="1325563"/>
          </a:xfrm>
        </p:spPr>
        <p:txBody>
          <a:bodyPr/>
          <a:lstStyle/>
          <a:p>
            <a:r>
              <a:rPr lang="pt-BR">
                <a:latin typeface="Amasis MT Pro Medium" panose="02040604050005020304" pitchFamily="18" charset="0"/>
              </a:rPr>
              <a:t>Estudo Placebo </a:t>
            </a:r>
            <a:r>
              <a:rPr lang="pt-BR">
                <a:latin typeface="Amasis MT Pro Medium" panose="02040604050005020304" pitchFamily="18" charset="0"/>
                <a:sym typeface="Wingdings" panose="05000000000000000000" pitchFamily="2" charset="2"/>
              </a:rPr>
              <a:t> Taiwan</a:t>
            </a:r>
            <a:endParaRPr lang="pt-BR">
              <a:latin typeface="Amasis MT Pro Medium" panose="02040604050005020304" pitchFamily="18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83D674B-DF2C-8319-A707-8F96611C038F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BC499C0-204C-67F6-E49C-13AFBE612E93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7449F48-7E22-69DC-171C-E901E16A17C5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A88B3EE-295B-512D-060D-FB2351B6F463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DD52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75131B9-55F4-9D4C-2FE5-48BA71873016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4D28B499-22DE-0DAD-B23E-3AFAC42BF52E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05AEF19-A9CB-8AE8-7385-151898A96876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2E0FAC7-BF47-2B22-A7A9-DC8CABA71153}"/>
              </a:ext>
            </a:extLst>
          </p:cNvPr>
          <p:cNvSpPr txBox="1"/>
          <p:nvPr/>
        </p:nvSpPr>
        <p:spPr>
          <a:xfrm>
            <a:off x="357102" y="5181353"/>
            <a:ext cx="114747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Linha de tratamento praticamente abaixo das linhas de controle, logo há efeito significativo da intervenção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Porém há países com comportamentos próximos ao tratamento que podem ter impactado a análise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Porém o controle não teve sucesso em sua estimação </a:t>
            </a:r>
          </a:p>
        </p:txBody>
      </p:sp>
      <p:pic>
        <p:nvPicPr>
          <p:cNvPr id="3" name="Imagem 2" descr="Gráfico, Gráfico de linhas&#10;&#10;Descrição gerada automaticamente">
            <a:extLst>
              <a:ext uri="{FF2B5EF4-FFF2-40B4-BE49-F238E27FC236}">
                <a16:creationId xmlns:a16="http://schemas.microsoft.com/office/drawing/2014/main" id="{538B5B31-25E5-DFF3-F3A7-011F42293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35" y="1684351"/>
            <a:ext cx="5400040" cy="3165475"/>
          </a:xfrm>
          <a:prstGeom prst="rect">
            <a:avLst/>
          </a:prstGeom>
          <a:ln w="38100">
            <a:solidFill>
              <a:srgbClr val="16402E"/>
            </a:solidFill>
          </a:ln>
        </p:spPr>
      </p:pic>
      <p:pic>
        <p:nvPicPr>
          <p:cNvPr id="7" name="Imagem 6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E5F2A1CE-E95A-0870-103B-A700B9357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192" y="1684351"/>
            <a:ext cx="5555767" cy="3294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13D9E4E-0FC0-8272-8159-46E02C638CEF}"/>
              </a:ext>
            </a:extLst>
          </p:cNvPr>
          <p:cNvSpPr txBox="1"/>
          <p:nvPr/>
        </p:nvSpPr>
        <p:spPr>
          <a:xfrm>
            <a:off x="10840003" y="1352824"/>
            <a:ext cx="135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Valor – p </a:t>
            </a:r>
          </a:p>
        </p:txBody>
      </p:sp>
    </p:spTree>
    <p:extLst>
      <p:ext uri="{BB962C8B-B14F-4D97-AF65-F5344CB8AC3E}">
        <p14:creationId xmlns:p14="http://schemas.microsoft.com/office/powerpoint/2010/main" val="293851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D5FC4-F8E0-08FB-DF22-DA553833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masis MT Pro Medium" panose="02040604050005020304" pitchFamily="18" charset="0"/>
              </a:rPr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CCABCF-5E1F-4D91-771E-29BC44B6D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5952" y="1761589"/>
            <a:ext cx="6625746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lvl="2" algn="just">
              <a:lnSpc>
                <a:spcPct val="150000"/>
              </a:lnSpc>
            </a:pPr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 </a:t>
            </a:r>
            <a:r>
              <a:rPr lang="pt-BR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maioria dos Tigres teve como resultado um salário menor </a:t>
            </a:r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do que teria se o choque não tivesse ocorrido </a:t>
            </a:r>
          </a:p>
          <a:p>
            <a:pPr lvl="3" algn="just">
              <a:lnSpc>
                <a:spcPct val="150000"/>
              </a:lnSpc>
            </a:pPr>
            <a:r>
              <a:rPr lang="pt-BR" sz="2000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Resultados diferentes do que era esperado na teoria econômica</a:t>
            </a:r>
          </a:p>
          <a:p>
            <a:pPr lvl="3" algn="just">
              <a:lnSpc>
                <a:spcPct val="150000"/>
              </a:lnSpc>
            </a:pPr>
            <a:r>
              <a:rPr lang="pt-BR" sz="2000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Esperava-se que salários aumentariam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2" algn="just">
              <a:lnSpc>
                <a:spcPct val="150000"/>
              </a:lnSpc>
            </a:pPr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Somente </a:t>
            </a:r>
            <a:r>
              <a:rPr lang="pt-BR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Singapura teve resultados que se relacionam positivamente com a teoria </a:t>
            </a:r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econômica </a:t>
            </a:r>
            <a:endParaRPr lang="pt-BR" sz="2000" b="1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371600" lvl="3" indent="0" algn="just">
              <a:lnSpc>
                <a:spcPct val="150000"/>
              </a:lnSpc>
              <a:buNone/>
            </a:pPr>
            <a:endParaRPr lang="pt-BR" sz="2000" b="1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E397243-015C-C9D2-9C02-D11590ED19A8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2CDC2603-F65D-F707-10F5-DAABFC2AF9AD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93C79B-20A3-950A-5480-2AA5B52B917E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60B4DF38-031E-5622-9BF6-5712D44CAC0B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DD52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EC8EC24A-B8E2-B779-70EC-FD79728244E5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2C11E655-E16C-8621-E874-98C3E6158EF6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3D24410-C888-C710-EC54-57D54BDD4803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4" name="Picture 4" descr="adesivo de desenho animado da grande muralha da china, um marco famoso na  china 17333859 PNG">
            <a:extLst>
              <a:ext uri="{FF2B5EF4-FFF2-40B4-BE49-F238E27FC236}">
                <a16:creationId xmlns:a16="http://schemas.microsoft.com/office/drawing/2014/main" id="{2440C065-3F2A-8312-D0ED-DB8DD9919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300" y="782304"/>
            <a:ext cx="5678430" cy="567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75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D5FC4-F8E0-08FB-DF22-DA553833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masis MT Pro Medium" panose="02040604050005020304" pitchFamily="18" charset="0"/>
              </a:rPr>
              <a:t>Limitações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CCABCF-5E1F-4D91-771E-29BC44B6D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513" y="1807082"/>
            <a:ext cx="6077654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lvl="1" algn="just">
              <a:lnSpc>
                <a:spcPct val="150000"/>
              </a:lnSpc>
            </a:pPr>
            <a:r>
              <a:rPr lang="pt-BR" sz="1800" b="1">
                <a:latin typeface="Times New Roman"/>
                <a:cs typeface="Times New Roman"/>
              </a:rPr>
              <a:t>Dados limitados </a:t>
            </a:r>
            <a:endParaRPr lang="pt-BR"/>
          </a:p>
          <a:p>
            <a:pPr lvl="1" algn="just">
              <a:lnSpc>
                <a:spcPct val="150000"/>
              </a:lnSpc>
            </a:pPr>
            <a:r>
              <a:rPr lang="pt-BR" sz="1800">
                <a:latin typeface="Times New Roman"/>
                <a:cs typeface="Times New Roman"/>
              </a:rPr>
              <a:t>Muitos </a:t>
            </a:r>
            <a:r>
              <a:rPr lang="pt-BR" sz="1800" b="1">
                <a:latin typeface="Times New Roman"/>
                <a:cs typeface="Times New Roman"/>
              </a:rPr>
              <a:t>países</a:t>
            </a:r>
            <a:r>
              <a:rPr lang="pt-BR" sz="1800">
                <a:latin typeface="Times New Roman"/>
                <a:cs typeface="Times New Roman"/>
              </a:rPr>
              <a:t> </a:t>
            </a:r>
            <a:r>
              <a:rPr lang="pt-BR" sz="1800" b="1">
                <a:latin typeface="Times New Roman"/>
                <a:cs typeface="Times New Roman"/>
              </a:rPr>
              <a:t>somente</a:t>
            </a:r>
            <a:r>
              <a:rPr lang="pt-BR" sz="1800">
                <a:latin typeface="Times New Roman"/>
                <a:cs typeface="Times New Roman"/>
              </a:rPr>
              <a:t> apresentam </a:t>
            </a:r>
            <a:r>
              <a:rPr lang="pt-BR" sz="1800" b="1">
                <a:latin typeface="Times New Roman"/>
                <a:cs typeface="Times New Roman"/>
              </a:rPr>
              <a:t>dados a partir de 1997 </a:t>
            </a:r>
            <a:r>
              <a:rPr lang="pt-BR" sz="1800">
                <a:latin typeface="Times New Roman"/>
                <a:cs typeface="Times New Roman"/>
              </a:rPr>
              <a:t>(base curta para a análise) </a:t>
            </a:r>
            <a:endParaRPr lang="pt-BR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pt-BR" sz="1800" b="1">
                <a:latin typeface="Times New Roman"/>
                <a:cs typeface="Times New Roman"/>
              </a:rPr>
              <a:t>Difícil formulação de um bom contrafactual devido</a:t>
            </a:r>
            <a:r>
              <a:rPr lang="pt-BR" sz="1800">
                <a:latin typeface="Times New Roman"/>
                <a:cs typeface="Times New Roman"/>
              </a:rPr>
              <a:t> às </a:t>
            </a:r>
            <a:r>
              <a:rPr lang="pt-BR" sz="1800" b="1">
                <a:latin typeface="Times New Roman"/>
                <a:cs typeface="Times New Roman"/>
              </a:rPr>
              <a:t>peculiaridades dos Tigres</a:t>
            </a:r>
            <a:r>
              <a:rPr lang="pt-BR" sz="1800">
                <a:latin typeface="Times New Roman"/>
                <a:cs typeface="Times New Roman"/>
              </a:rPr>
              <a:t> Asiáticos </a:t>
            </a:r>
            <a:endParaRPr lang="pt-BR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50000"/>
              </a:lnSpc>
            </a:pPr>
            <a:r>
              <a:rPr lang="pt-BR" sz="1800" b="1">
                <a:latin typeface="Times New Roman"/>
                <a:cs typeface="Times New Roman"/>
              </a:rPr>
              <a:t>Cultura diferente dos outros países do mundo </a:t>
            </a:r>
            <a:endParaRPr lang="pt-BR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pt-BR" sz="1800" b="1">
                <a:latin typeface="Times New Roman"/>
                <a:cs typeface="Times New Roman"/>
              </a:rPr>
              <a:t>Não temos dados anteriores à Crise Asiática </a:t>
            </a:r>
            <a:r>
              <a:rPr lang="pt-BR" sz="1800">
                <a:latin typeface="Times New Roman"/>
                <a:cs typeface="Times New Roman"/>
              </a:rPr>
              <a:t>(1997)  </a:t>
            </a:r>
            <a:r>
              <a:rPr lang="pt-BR" sz="1800">
                <a:latin typeface="Times New Roman"/>
                <a:cs typeface="Times New Roman"/>
                <a:sym typeface="Wingdings" panose="05000000000000000000" pitchFamily="2" charset="2"/>
              </a:rPr>
              <a:t> que </a:t>
            </a:r>
            <a:r>
              <a:rPr lang="pt-BR" sz="1800" b="1">
                <a:latin typeface="Times New Roman"/>
                <a:cs typeface="Times New Roman"/>
                <a:sym typeface="Wingdings" panose="05000000000000000000" pitchFamily="2" charset="2"/>
              </a:rPr>
              <a:t>pode ter impactado a análise </a:t>
            </a:r>
            <a:endParaRPr lang="pt-BR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pt-BR" sz="1800">
                <a:latin typeface="Times New Roman"/>
                <a:cs typeface="Times New Roman"/>
                <a:sym typeface="Wingdings" panose="05000000000000000000" pitchFamily="2" charset="2"/>
              </a:rPr>
              <a:t>A </a:t>
            </a:r>
            <a:r>
              <a:rPr lang="pt-BR" sz="1800" b="1">
                <a:latin typeface="Times New Roman"/>
                <a:cs typeface="Times New Roman"/>
                <a:sym typeface="Wingdings" panose="05000000000000000000" pitchFamily="2" charset="2"/>
              </a:rPr>
              <a:t>hipótese de não antecipação pode não ter sido contemplada plenamente</a:t>
            </a:r>
            <a:endParaRPr lang="pt-BR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E397243-015C-C9D2-9C02-D11590ED19A8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2CDC2603-F65D-F707-10F5-DAABFC2AF9AD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93C79B-20A3-950A-5480-2AA5B52B917E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60B4DF38-031E-5622-9BF6-5712D44CAC0B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DD52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EC8EC24A-B8E2-B779-70EC-FD79728244E5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2C11E655-E16C-8621-E874-98C3E6158EF6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3D24410-C888-C710-EC54-57D54BDD4803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Desenho de uma placa&#10;&#10;Descrição gerada automaticamente">
            <a:extLst>
              <a:ext uri="{FF2B5EF4-FFF2-40B4-BE49-F238E27FC236}">
                <a16:creationId xmlns:a16="http://schemas.microsoft.com/office/drawing/2014/main" id="{3E0FFDE9-87CE-2AB2-93C8-FAC1416C7B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" t="12318" r="3953" b="12318"/>
          <a:stretch/>
        </p:blipFill>
        <p:spPr>
          <a:xfrm>
            <a:off x="7086021" y="1898067"/>
            <a:ext cx="4574189" cy="373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E1EE0D-F968-A794-D05F-19F3EB647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383919"/>
            <a:ext cx="5334160" cy="360293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</a:rPr>
              <a:t>Analisar a </a:t>
            </a:r>
            <a:r>
              <a:rPr lang="pt-BR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influência de grandes economias </a:t>
            </a:r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</a:rPr>
              <a:t>no mercado mundial, principalmente em relação: </a:t>
            </a:r>
            <a:endParaRPr lang="pt-BR">
              <a:ea typeface="Calibri" panose="020F0502020204030204"/>
              <a:cs typeface="Calibri" panose="020F0502020204030204"/>
            </a:endParaRPr>
          </a:p>
          <a:p>
            <a:pPr lvl="1" algn="just">
              <a:lnSpc>
                <a:spcPct val="150000"/>
              </a:lnSpc>
            </a:pPr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</a:rPr>
              <a:t>Produtividade </a:t>
            </a:r>
          </a:p>
          <a:p>
            <a:pPr lvl="1" algn="just">
              <a:lnSpc>
                <a:spcPct val="150000"/>
              </a:lnSpc>
            </a:pPr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</a:rPr>
              <a:t>Desenvolvimento </a:t>
            </a:r>
          </a:p>
          <a:p>
            <a:pPr lvl="1" algn="just">
              <a:lnSpc>
                <a:spcPct val="150000"/>
              </a:lnSpc>
            </a:pPr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</a:rPr>
              <a:t>Empregabilidade </a:t>
            </a:r>
          </a:p>
          <a:p>
            <a:pPr lvl="1" algn="just">
              <a:lnSpc>
                <a:spcPct val="150000"/>
              </a:lnSpc>
            </a:pPr>
            <a:r>
              <a:rPr lang="pt-BR" sz="1800">
                <a:latin typeface="Times New Roman"/>
                <a:cs typeface="Times New Roman"/>
              </a:rPr>
              <a:t>Trocas </a:t>
            </a:r>
            <a:endParaRPr lang="pt-BR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1800">
                <a:latin typeface="Times New Roman"/>
                <a:cs typeface="Times New Roman"/>
              </a:rPr>
              <a:t>Permitir que países possam </a:t>
            </a:r>
            <a:r>
              <a:rPr lang="pt-BR" sz="1800" b="1">
                <a:latin typeface="Times New Roman"/>
                <a:cs typeface="Times New Roman"/>
              </a:rPr>
              <a:t>criar políticas de proteção </a:t>
            </a:r>
            <a:r>
              <a:rPr lang="pt-BR" sz="1800">
                <a:latin typeface="Times New Roman"/>
                <a:cs typeface="Times New Roman"/>
              </a:rPr>
              <a:t>para possíveis impactos relacionados a movimentações de grandes economias </a:t>
            </a:r>
          </a:p>
        </p:txBody>
      </p:sp>
      <p:pic>
        <p:nvPicPr>
          <p:cNvPr id="1026" name="Picture 2" descr="Dodó Macedo: CHARGE DA CHINA">
            <a:extLst>
              <a:ext uri="{FF2B5EF4-FFF2-40B4-BE49-F238E27FC236}">
                <a16:creationId xmlns:a16="http://schemas.microsoft.com/office/drawing/2014/main" id="{6E1082D9-06AC-73F4-93FF-F6AB10305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7715" y="771753"/>
            <a:ext cx="4864226" cy="531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A5E84A4-B2EC-C595-9CE3-69777281A1E1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F61AF34-672C-B187-092B-36D4348F0427}"/>
              </a:ext>
            </a:extLst>
          </p:cNvPr>
          <p:cNvSpPr/>
          <p:nvPr/>
        </p:nvSpPr>
        <p:spPr>
          <a:xfrm>
            <a:off x="797276" y="6559420"/>
            <a:ext cx="1572700" cy="20527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CONCEITOS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4C81E66-7AE5-7CC7-D85A-25DE0F461FDA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E86CED7-3255-7B94-625B-0BF9F0AD57C4}"/>
              </a:ext>
            </a:extLst>
          </p:cNvPr>
          <p:cNvSpPr/>
          <p:nvPr/>
        </p:nvSpPr>
        <p:spPr>
          <a:xfrm>
            <a:off x="5209592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2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4B6A8D1-057C-B3E2-6D58-8E8C13B5D3FC}"/>
              </a:ext>
            </a:extLst>
          </p:cNvPr>
          <p:cNvSpPr/>
          <p:nvPr/>
        </p:nvSpPr>
        <p:spPr>
          <a:xfrm>
            <a:off x="7432431" y="656249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99875BD-373D-E7AB-F7BC-42A6F537DB2D}"/>
              </a:ext>
            </a:extLst>
          </p:cNvPr>
          <p:cNvSpPr/>
          <p:nvPr/>
        </p:nvSpPr>
        <p:spPr>
          <a:xfrm>
            <a:off x="2924033" y="6556919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 1</a:t>
            </a:r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DA60418-B93E-E2DF-C63B-47E2C201B08D}"/>
              </a:ext>
            </a:extLst>
          </p:cNvPr>
          <p:cNvSpPr/>
          <p:nvPr/>
        </p:nvSpPr>
        <p:spPr>
          <a:xfrm>
            <a:off x="0" y="0"/>
            <a:ext cx="12192000" cy="300106"/>
          </a:xfrm>
          <a:prstGeom prst="rect">
            <a:avLst/>
          </a:prstGeom>
          <a:solidFill>
            <a:srgbClr val="B2DDFF"/>
          </a:solidFill>
          <a:ln>
            <a:solidFill>
              <a:srgbClr val="B2D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F7F8BBA-9CBE-1FC1-128E-35B253B09A27}"/>
              </a:ext>
            </a:extLst>
          </p:cNvPr>
          <p:cNvSpPr/>
          <p:nvPr/>
        </p:nvSpPr>
        <p:spPr>
          <a:xfrm>
            <a:off x="0" y="6466114"/>
            <a:ext cx="12192000" cy="386885"/>
          </a:xfrm>
          <a:prstGeom prst="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E4C4D"/>
                </a:solidFill>
              </a:ln>
              <a:solidFill>
                <a:srgbClr val="DE4C4D"/>
              </a:solidFill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FA1EDF3-B0D3-F49F-E39A-1C2AA665C345}"/>
              </a:ext>
            </a:extLst>
          </p:cNvPr>
          <p:cNvSpPr/>
          <p:nvPr/>
        </p:nvSpPr>
        <p:spPr>
          <a:xfrm>
            <a:off x="9780710" y="6559420"/>
            <a:ext cx="210165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DADOS E FONTES</a:t>
            </a:r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1F73BDF-3F8E-3625-0B0F-2A900EEE7B28}"/>
              </a:ext>
            </a:extLst>
          </p:cNvPr>
          <p:cNvSpPr/>
          <p:nvPr/>
        </p:nvSpPr>
        <p:spPr>
          <a:xfrm>
            <a:off x="6822669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PERGUNTA</a:t>
            </a:r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21D9F35-E964-9A88-3D6B-37D7B82C507C}"/>
              </a:ext>
            </a:extLst>
          </p:cNvPr>
          <p:cNvSpPr/>
          <p:nvPr/>
        </p:nvSpPr>
        <p:spPr>
          <a:xfrm>
            <a:off x="3961416" y="6559420"/>
            <a:ext cx="1572700" cy="205274"/>
          </a:xfrm>
          <a:prstGeom prst="roundRect">
            <a:avLst/>
          </a:prstGeom>
          <a:solidFill>
            <a:srgbClr val="DE4C4D"/>
          </a:solidFill>
          <a:ln>
            <a:solidFill>
              <a:srgbClr val="DE4C4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ARTIGOS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9750477-52A8-3F50-5C68-4C895975B96C}"/>
              </a:ext>
            </a:extLst>
          </p:cNvPr>
          <p:cNvSpPr/>
          <p:nvPr/>
        </p:nvSpPr>
        <p:spPr>
          <a:xfrm>
            <a:off x="792794" y="6566144"/>
            <a:ext cx="1572700" cy="205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>
                <a:solidFill>
                  <a:srgbClr val="DE4C4D"/>
                </a:solidFill>
              </a:rPr>
              <a:t>CONCEITOS</a:t>
            </a:r>
            <a:endParaRPr lang="pt-BR" b="1">
              <a:solidFill>
                <a:srgbClr val="DE4C4D"/>
              </a:solidFill>
              <a:cs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4A88C7-4259-CF21-A168-1260F06E1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39" y="1138265"/>
            <a:ext cx="7757009" cy="1401183"/>
          </a:xfrm>
        </p:spPr>
        <p:txBody>
          <a:bodyPr anchor="t">
            <a:normAutofit/>
          </a:bodyPr>
          <a:lstStyle/>
          <a:p>
            <a:r>
              <a:rPr lang="pt-BR">
                <a:latin typeface="Amasis MT Pro Medium" panose="02040604050005020304" pitchFamily="18" charset="0"/>
              </a:rPr>
              <a:t>Por que estudar esse tópico?</a:t>
            </a:r>
            <a:endParaRPr lang="pt-BR">
              <a:ln w="22225">
                <a:solidFill>
                  <a:sysClr val="windowText" lastClr="000000"/>
                </a:solidFill>
                <a:prstDash val="solid"/>
              </a:ln>
              <a:latin typeface="Amasis MT Pro Medium" panose="020406040500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CB97AB8-6522-39AB-41BF-7AAE10C8D5A1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2747434-4D5B-20E8-7767-742FA0449E59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95A3A36-8D0E-F5E8-EC50-5B8E217F4AF8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CFB2E31-C1B6-8155-9DC6-693A5738A399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93C7763-721F-D46C-7C21-1B7F1680BB49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A67187A-C56C-8CB8-A929-3C0391D40BCD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CB8EE88-C2F7-3FFD-D323-EC2250AB0F05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Tinta 24">
                <a:extLst>
                  <a:ext uri="{FF2B5EF4-FFF2-40B4-BE49-F238E27FC236}">
                    <a16:creationId xmlns:a16="http://schemas.microsoft.com/office/drawing/2014/main" id="{B3FA13DB-C452-7B50-7C2D-BFCC89AFE661}"/>
                  </a:ext>
                </a:extLst>
              </p14:cNvPr>
              <p14:cNvContentPartPr/>
              <p14:nvPr/>
            </p14:nvContentPartPr>
            <p14:xfrm>
              <a:off x="8299785" y="3653760"/>
              <a:ext cx="360" cy="360"/>
            </p14:xfrm>
          </p:contentPart>
        </mc:Choice>
        <mc:Fallback xmlns="">
          <p:pic>
            <p:nvPicPr>
              <p:cNvPr id="25" name="Tinta 24">
                <a:extLst>
                  <a:ext uri="{FF2B5EF4-FFF2-40B4-BE49-F238E27FC236}">
                    <a16:creationId xmlns:a16="http://schemas.microsoft.com/office/drawing/2014/main" id="{B3FA13DB-C452-7B50-7C2D-BFCC89AFE6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0785" y="36447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Tinta 26">
                <a:extLst>
                  <a:ext uri="{FF2B5EF4-FFF2-40B4-BE49-F238E27FC236}">
                    <a16:creationId xmlns:a16="http://schemas.microsoft.com/office/drawing/2014/main" id="{2182A3C0-13DE-F7FE-12A8-8C8F64FE03A8}"/>
                  </a:ext>
                </a:extLst>
              </p14:cNvPr>
              <p14:cNvContentPartPr/>
              <p14:nvPr/>
            </p14:nvContentPartPr>
            <p14:xfrm>
              <a:off x="8404905" y="3766080"/>
              <a:ext cx="70560" cy="98640"/>
            </p14:xfrm>
          </p:contentPart>
        </mc:Choice>
        <mc:Fallback xmlns="">
          <p:pic>
            <p:nvPicPr>
              <p:cNvPr id="27" name="Tinta 26">
                <a:extLst>
                  <a:ext uri="{FF2B5EF4-FFF2-40B4-BE49-F238E27FC236}">
                    <a16:creationId xmlns:a16="http://schemas.microsoft.com/office/drawing/2014/main" id="{2182A3C0-13DE-F7FE-12A8-8C8F64FE03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5905" y="3757113"/>
                <a:ext cx="88200" cy="116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Tinta 28">
                <a:extLst>
                  <a:ext uri="{FF2B5EF4-FFF2-40B4-BE49-F238E27FC236}">
                    <a16:creationId xmlns:a16="http://schemas.microsoft.com/office/drawing/2014/main" id="{7FC673CF-6681-3014-534C-2DA953ABAF35}"/>
                  </a:ext>
                </a:extLst>
              </p14:cNvPr>
              <p14:cNvContentPartPr/>
              <p14:nvPr/>
            </p14:nvContentPartPr>
            <p14:xfrm>
              <a:off x="8336145" y="3921960"/>
              <a:ext cx="38160" cy="18360"/>
            </p14:xfrm>
          </p:contentPart>
        </mc:Choice>
        <mc:Fallback xmlns="">
          <p:pic>
            <p:nvPicPr>
              <p:cNvPr id="29" name="Tinta 28">
                <a:extLst>
                  <a:ext uri="{FF2B5EF4-FFF2-40B4-BE49-F238E27FC236}">
                    <a16:creationId xmlns:a16="http://schemas.microsoft.com/office/drawing/2014/main" id="{7FC673CF-6681-3014-534C-2DA953ABAF3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27229" y="3912960"/>
                <a:ext cx="55635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Tinta 29">
                <a:extLst>
                  <a:ext uri="{FF2B5EF4-FFF2-40B4-BE49-F238E27FC236}">
                    <a16:creationId xmlns:a16="http://schemas.microsoft.com/office/drawing/2014/main" id="{15E0F473-2849-0A5F-A70A-E4B99FF26CA2}"/>
                  </a:ext>
                </a:extLst>
              </p14:cNvPr>
              <p14:cNvContentPartPr/>
              <p14:nvPr/>
            </p14:nvContentPartPr>
            <p14:xfrm>
              <a:off x="8350545" y="3864000"/>
              <a:ext cx="47520" cy="72000"/>
            </p14:xfrm>
          </p:contentPart>
        </mc:Choice>
        <mc:Fallback xmlns="">
          <p:pic>
            <p:nvPicPr>
              <p:cNvPr id="30" name="Tinta 29">
                <a:extLst>
                  <a:ext uri="{FF2B5EF4-FFF2-40B4-BE49-F238E27FC236}">
                    <a16:creationId xmlns:a16="http://schemas.microsoft.com/office/drawing/2014/main" id="{15E0F473-2849-0A5F-A70A-E4B99FF26CA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41545" y="3855000"/>
                <a:ext cx="6516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1" name="Tinta 30">
                <a:extLst>
                  <a:ext uri="{FF2B5EF4-FFF2-40B4-BE49-F238E27FC236}">
                    <a16:creationId xmlns:a16="http://schemas.microsoft.com/office/drawing/2014/main" id="{0E6F08D8-26F5-4EC4-200C-4294867D0C86}"/>
                  </a:ext>
                </a:extLst>
              </p14:cNvPr>
              <p14:cNvContentPartPr/>
              <p14:nvPr/>
            </p14:nvContentPartPr>
            <p14:xfrm>
              <a:off x="8333265" y="3792000"/>
              <a:ext cx="60120" cy="123120"/>
            </p14:xfrm>
          </p:contentPart>
        </mc:Choice>
        <mc:Fallback xmlns="">
          <p:pic>
            <p:nvPicPr>
              <p:cNvPr id="31" name="Tinta 30">
                <a:extLst>
                  <a:ext uri="{FF2B5EF4-FFF2-40B4-BE49-F238E27FC236}">
                    <a16:creationId xmlns:a16="http://schemas.microsoft.com/office/drawing/2014/main" id="{0E6F08D8-26F5-4EC4-200C-4294867D0C8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24265" y="3783000"/>
                <a:ext cx="777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Tinta 34">
                <a:extLst>
                  <a:ext uri="{FF2B5EF4-FFF2-40B4-BE49-F238E27FC236}">
                    <a16:creationId xmlns:a16="http://schemas.microsoft.com/office/drawing/2014/main" id="{EDA066D5-EAFD-C59F-ABB1-02A72B2FACBD}"/>
                  </a:ext>
                </a:extLst>
              </p14:cNvPr>
              <p14:cNvContentPartPr/>
              <p14:nvPr/>
            </p14:nvContentPartPr>
            <p14:xfrm>
              <a:off x="8361705" y="3713880"/>
              <a:ext cx="98640" cy="117720"/>
            </p14:xfrm>
          </p:contentPart>
        </mc:Choice>
        <mc:Fallback xmlns="">
          <p:pic>
            <p:nvPicPr>
              <p:cNvPr id="35" name="Tinta 34">
                <a:extLst>
                  <a:ext uri="{FF2B5EF4-FFF2-40B4-BE49-F238E27FC236}">
                    <a16:creationId xmlns:a16="http://schemas.microsoft.com/office/drawing/2014/main" id="{EDA066D5-EAFD-C59F-ABB1-02A72B2FACB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52705" y="3704880"/>
                <a:ext cx="11628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9" name="Tinta 38">
                <a:extLst>
                  <a:ext uri="{FF2B5EF4-FFF2-40B4-BE49-F238E27FC236}">
                    <a16:creationId xmlns:a16="http://schemas.microsoft.com/office/drawing/2014/main" id="{68CC8CEA-42BD-7CDC-D552-4AD392D4DCAD}"/>
                  </a:ext>
                </a:extLst>
              </p14:cNvPr>
              <p14:cNvContentPartPr/>
              <p14:nvPr/>
            </p14:nvContentPartPr>
            <p14:xfrm>
              <a:off x="8289190" y="3628307"/>
              <a:ext cx="25200" cy="33840"/>
            </p14:xfrm>
          </p:contentPart>
        </mc:Choice>
        <mc:Fallback xmlns="">
          <p:pic>
            <p:nvPicPr>
              <p:cNvPr id="39" name="Tinta 38">
                <a:extLst>
                  <a:ext uri="{FF2B5EF4-FFF2-40B4-BE49-F238E27FC236}">
                    <a16:creationId xmlns:a16="http://schemas.microsoft.com/office/drawing/2014/main" id="{68CC8CEA-42BD-7CDC-D552-4AD392D4DCA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80190" y="3619402"/>
                <a:ext cx="42840" cy="51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0" name="Tinta 39">
                <a:extLst>
                  <a:ext uri="{FF2B5EF4-FFF2-40B4-BE49-F238E27FC236}">
                    <a16:creationId xmlns:a16="http://schemas.microsoft.com/office/drawing/2014/main" id="{922FB7C4-885A-9A30-75B2-FF9E6D60683C}"/>
                  </a:ext>
                </a:extLst>
              </p14:cNvPr>
              <p14:cNvContentPartPr/>
              <p14:nvPr/>
            </p14:nvContentPartPr>
            <p14:xfrm>
              <a:off x="8265790" y="3649187"/>
              <a:ext cx="75600" cy="33120"/>
            </p14:xfrm>
          </p:contentPart>
        </mc:Choice>
        <mc:Fallback xmlns="">
          <p:pic>
            <p:nvPicPr>
              <p:cNvPr id="40" name="Tinta 39">
                <a:extLst>
                  <a:ext uri="{FF2B5EF4-FFF2-40B4-BE49-F238E27FC236}">
                    <a16:creationId xmlns:a16="http://schemas.microsoft.com/office/drawing/2014/main" id="{922FB7C4-885A-9A30-75B2-FF9E6D60683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56747" y="3640187"/>
                <a:ext cx="93324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1" name="Tinta 40">
                <a:extLst>
                  <a:ext uri="{FF2B5EF4-FFF2-40B4-BE49-F238E27FC236}">
                    <a16:creationId xmlns:a16="http://schemas.microsoft.com/office/drawing/2014/main" id="{4152A0ED-58BC-9AC2-B085-3E448FDFF656}"/>
                  </a:ext>
                </a:extLst>
              </p14:cNvPr>
              <p14:cNvContentPartPr/>
              <p14:nvPr/>
            </p14:nvContentPartPr>
            <p14:xfrm>
              <a:off x="8264350" y="3686267"/>
              <a:ext cx="140040" cy="200160"/>
            </p14:xfrm>
          </p:contentPart>
        </mc:Choice>
        <mc:Fallback xmlns="">
          <p:pic>
            <p:nvPicPr>
              <p:cNvPr id="41" name="Tinta 40">
                <a:extLst>
                  <a:ext uri="{FF2B5EF4-FFF2-40B4-BE49-F238E27FC236}">
                    <a16:creationId xmlns:a16="http://schemas.microsoft.com/office/drawing/2014/main" id="{4152A0ED-58BC-9AC2-B085-3E448FDFF65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55373" y="3677267"/>
                <a:ext cx="157635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3" name="Tinta 42">
                <a:extLst>
                  <a:ext uri="{FF2B5EF4-FFF2-40B4-BE49-F238E27FC236}">
                    <a16:creationId xmlns:a16="http://schemas.microsoft.com/office/drawing/2014/main" id="{847BA857-139F-2854-FAE1-76F8213CD5D6}"/>
                  </a:ext>
                </a:extLst>
              </p14:cNvPr>
              <p14:cNvContentPartPr/>
              <p14:nvPr/>
            </p14:nvContentPartPr>
            <p14:xfrm>
              <a:off x="8250310" y="3749267"/>
              <a:ext cx="114840" cy="127080"/>
            </p14:xfrm>
          </p:contentPart>
        </mc:Choice>
        <mc:Fallback xmlns="">
          <p:pic>
            <p:nvPicPr>
              <p:cNvPr id="43" name="Tinta 42">
                <a:extLst>
                  <a:ext uri="{FF2B5EF4-FFF2-40B4-BE49-F238E27FC236}">
                    <a16:creationId xmlns:a16="http://schemas.microsoft.com/office/drawing/2014/main" id="{847BA857-139F-2854-FAE1-76F8213CD5D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41310" y="3740267"/>
                <a:ext cx="132480" cy="14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Agrupar 47">
            <a:extLst>
              <a:ext uri="{FF2B5EF4-FFF2-40B4-BE49-F238E27FC236}">
                <a16:creationId xmlns:a16="http://schemas.microsoft.com/office/drawing/2014/main" id="{CE61E31A-B650-F929-715B-64D42FAE2AE5}"/>
              </a:ext>
            </a:extLst>
          </p:cNvPr>
          <p:cNvGrpSpPr/>
          <p:nvPr/>
        </p:nvGrpSpPr>
        <p:grpSpPr>
          <a:xfrm>
            <a:off x="8192350" y="3617867"/>
            <a:ext cx="200675" cy="285733"/>
            <a:chOff x="8192350" y="3617867"/>
            <a:chExt cx="200675" cy="2857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5" name="Tinta 44">
                  <a:extLst>
                    <a:ext uri="{FF2B5EF4-FFF2-40B4-BE49-F238E27FC236}">
                      <a16:creationId xmlns:a16="http://schemas.microsoft.com/office/drawing/2014/main" id="{20ABF2D4-818D-D1F4-28F2-5EEB6623D0E0}"/>
                    </a:ext>
                  </a:extLst>
                </p14:cNvPr>
                <p14:cNvContentPartPr/>
                <p14:nvPr/>
              </p14:nvContentPartPr>
              <p14:xfrm>
                <a:off x="8192350" y="3617867"/>
                <a:ext cx="96840" cy="191880"/>
              </p14:xfrm>
            </p:contentPart>
          </mc:Choice>
          <mc:Fallback xmlns="">
            <p:pic>
              <p:nvPicPr>
                <p:cNvPr id="45" name="Tinta 44">
                  <a:extLst>
                    <a:ext uri="{FF2B5EF4-FFF2-40B4-BE49-F238E27FC236}">
                      <a16:creationId xmlns:a16="http://schemas.microsoft.com/office/drawing/2014/main" id="{20ABF2D4-818D-D1F4-28F2-5EEB6623D0E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83350" y="3608884"/>
                  <a:ext cx="114480" cy="209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D0249A6D-A928-1F41-2154-D50C4FAF1A08}"/>
                    </a:ext>
                  </a:extLst>
                </p14:cNvPr>
                <p14:cNvContentPartPr/>
                <p14:nvPr/>
              </p14:nvContentPartPr>
              <p14:xfrm>
                <a:off x="8294385" y="3826200"/>
                <a:ext cx="58680" cy="7740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D0249A6D-A928-1F41-2154-D50C4FAF1A0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285385" y="3817200"/>
                  <a:ext cx="763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459B0BB9-139A-81EC-0009-C75B9DF4E33E}"/>
                    </a:ext>
                  </a:extLst>
                </p14:cNvPr>
                <p14:cNvContentPartPr/>
                <p14:nvPr/>
              </p14:nvContentPartPr>
              <p14:xfrm>
                <a:off x="8366745" y="3790200"/>
                <a:ext cx="26280" cy="3456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459B0BB9-139A-81EC-0009-C75B9DF4E33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57867" y="3781200"/>
                  <a:ext cx="43682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6" name="Tinta 45">
                <a:extLst>
                  <a:ext uri="{FF2B5EF4-FFF2-40B4-BE49-F238E27FC236}">
                    <a16:creationId xmlns:a16="http://schemas.microsoft.com/office/drawing/2014/main" id="{A0504972-6A4A-C8F8-9EE0-A884284CA6BC}"/>
                  </a:ext>
                </a:extLst>
              </p14:cNvPr>
              <p14:cNvContentPartPr/>
              <p14:nvPr/>
            </p14:nvContentPartPr>
            <p14:xfrm>
              <a:off x="8210710" y="3630467"/>
              <a:ext cx="77760" cy="142920"/>
            </p14:xfrm>
          </p:contentPart>
        </mc:Choice>
        <mc:Fallback xmlns="">
          <p:pic>
            <p:nvPicPr>
              <p:cNvPr id="46" name="Tinta 45">
                <a:extLst>
                  <a:ext uri="{FF2B5EF4-FFF2-40B4-BE49-F238E27FC236}">
                    <a16:creationId xmlns:a16="http://schemas.microsoft.com/office/drawing/2014/main" id="{A0504972-6A4A-C8F8-9EE0-A884284CA6B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201710" y="3621467"/>
                <a:ext cx="9540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9" name="Tinta 48">
                <a:extLst>
                  <a:ext uri="{FF2B5EF4-FFF2-40B4-BE49-F238E27FC236}">
                    <a16:creationId xmlns:a16="http://schemas.microsoft.com/office/drawing/2014/main" id="{82DE53A2-19DC-EF79-F294-A476CB581D55}"/>
                  </a:ext>
                </a:extLst>
              </p14:cNvPr>
              <p14:cNvContentPartPr/>
              <p14:nvPr/>
            </p14:nvContentPartPr>
            <p14:xfrm>
              <a:off x="8352550" y="3610307"/>
              <a:ext cx="6480" cy="43560"/>
            </p14:xfrm>
          </p:contentPart>
        </mc:Choice>
        <mc:Fallback xmlns="">
          <p:pic>
            <p:nvPicPr>
              <p:cNvPr id="49" name="Tinta 48">
                <a:extLst>
                  <a:ext uri="{FF2B5EF4-FFF2-40B4-BE49-F238E27FC236}">
                    <a16:creationId xmlns:a16="http://schemas.microsoft.com/office/drawing/2014/main" id="{82DE53A2-19DC-EF79-F294-A476CB581D5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343550" y="3601307"/>
                <a:ext cx="241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0" name="Tinta 49">
                <a:extLst>
                  <a:ext uri="{FF2B5EF4-FFF2-40B4-BE49-F238E27FC236}">
                    <a16:creationId xmlns:a16="http://schemas.microsoft.com/office/drawing/2014/main" id="{4971BF60-93AB-B2D2-A0DE-A3ADC2BE4B61}"/>
                  </a:ext>
                </a:extLst>
              </p14:cNvPr>
              <p14:cNvContentPartPr/>
              <p14:nvPr/>
            </p14:nvContentPartPr>
            <p14:xfrm>
              <a:off x="8292430" y="3556307"/>
              <a:ext cx="47160" cy="40680"/>
            </p14:xfrm>
          </p:contentPart>
        </mc:Choice>
        <mc:Fallback xmlns="">
          <p:pic>
            <p:nvPicPr>
              <p:cNvPr id="50" name="Tinta 49">
                <a:extLst>
                  <a:ext uri="{FF2B5EF4-FFF2-40B4-BE49-F238E27FC236}">
                    <a16:creationId xmlns:a16="http://schemas.microsoft.com/office/drawing/2014/main" id="{4971BF60-93AB-B2D2-A0DE-A3ADC2BE4B6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283430" y="3547307"/>
                <a:ext cx="648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1" name="Tinta 50">
                <a:extLst>
                  <a:ext uri="{FF2B5EF4-FFF2-40B4-BE49-F238E27FC236}">
                    <a16:creationId xmlns:a16="http://schemas.microsoft.com/office/drawing/2014/main" id="{2F338098-B168-1117-6207-48624C6D9A0E}"/>
                  </a:ext>
                </a:extLst>
              </p14:cNvPr>
              <p14:cNvContentPartPr/>
              <p14:nvPr/>
            </p14:nvContentPartPr>
            <p14:xfrm>
              <a:off x="8375230" y="3558827"/>
              <a:ext cx="64080" cy="81720"/>
            </p14:xfrm>
          </p:contentPart>
        </mc:Choice>
        <mc:Fallback xmlns="">
          <p:pic>
            <p:nvPicPr>
              <p:cNvPr id="51" name="Tinta 50">
                <a:extLst>
                  <a:ext uri="{FF2B5EF4-FFF2-40B4-BE49-F238E27FC236}">
                    <a16:creationId xmlns:a16="http://schemas.microsoft.com/office/drawing/2014/main" id="{2F338098-B168-1117-6207-48624C6D9A0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366230" y="3549827"/>
                <a:ext cx="81720" cy="9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Agrupar 55">
            <a:extLst>
              <a:ext uri="{FF2B5EF4-FFF2-40B4-BE49-F238E27FC236}">
                <a16:creationId xmlns:a16="http://schemas.microsoft.com/office/drawing/2014/main" id="{5E223CBE-AF4D-631A-FC17-FCF4045DA63B}"/>
              </a:ext>
            </a:extLst>
          </p:cNvPr>
          <p:cNvGrpSpPr/>
          <p:nvPr/>
        </p:nvGrpSpPr>
        <p:grpSpPr>
          <a:xfrm>
            <a:off x="8384590" y="3608147"/>
            <a:ext cx="128520" cy="133200"/>
            <a:chOff x="8384590" y="3608147"/>
            <a:chExt cx="128520" cy="1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2" name="Tinta 51">
                  <a:extLst>
                    <a:ext uri="{FF2B5EF4-FFF2-40B4-BE49-F238E27FC236}">
                      <a16:creationId xmlns:a16="http://schemas.microsoft.com/office/drawing/2014/main" id="{DDB3E0DA-B55B-9356-DBA9-3B655E8C70CB}"/>
                    </a:ext>
                  </a:extLst>
                </p14:cNvPr>
                <p14:cNvContentPartPr/>
                <p14:nvPr/>
              </p14:nvContentPartPr>
              <p14:xfrm>
                <a:off x="8384590" y="3608147"/>
                <a:ext cx="92520" cy="86760"/>
              </p14:xfrm>
            </p:contentPart>
          </mc:Choice>
          <mc:Fallback xmlns="">
            <p:pic>
              <p:nvPicPr>
                <p:cNvPr id="52" name="Tinta 51">
                  <a:extLst>
                    <a:ext uri="{FF2B5EF4-FFF2-40B4-BE49-F238E27FC236}">
                      <a16:creationId xmlns:a16="http://schemas.microsoft.com/office/drawing/2014/main" id="{DDB3E0DA-B55B-9356-DBA9-3B655E8C70C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375590" y="3599147"/>
                  <a:ext cx="1101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3" name="Tinta 52">
                  <a:extLst>
                    <a:ext uri="{FF2B5EF4-FFF2-40B4-BE49-F238E27FC236}">
                      <a16:creationId xmlns:a16="http://schemas.microsoft.com/office/drawing/2014/main" id="{C8A286E1-4C0C-AD1F-2EB7-ECCBFEDC680B}"/>
                    </a:ext>
                  </a:extLst>
                </p14:cNvPr>
                <p14:cNvContentPartPr/>
                <p14:nvPr/>
              </p14:nvContentPartPr>
              <p14:xfrm>
                <a:off x="8409790" y="3626507"/>
                <a:ext cx="59040" cy="72720"/>
              </p14:xfrm>
            </p:contentPart>
          </mc:Choice>
          <mc:Fallback xmlns="">
            <p:pic>
              <p:nvPicPr>
                <p:cNvPr id="53" name="Tinta 52">
                  <a:extLst>
                    <a:ext uri="{FF2B5EF4-FFF2-40B4-BE49-F238E27FC236}">
                      <a16:creationId xmlns:a16="http://schemas.microsoft.com/office/drawing/2014/main" id="{C8A286E1-4C0C-AD1F-2EB7-ECCBFEDC680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400790" y="3617507"/>
                  <a:ext cx="766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5" name="Tinta 54">
                  <a:extLst>
                    <a:ext uri="{FF2B5EF4-FFF2-40B4-BE49-F238E27FC236}">
                      <a16:creationId xmlns:a16="http://schemas.microsoft.com/office/drawing/2014/main" id="{79CAEBEE-8FF5-1D05-4E7C-2B67BFF97B6C}"/>
                    </a:ext>
                  </a:extLst>
                </p14:cNvPr>
                <p14:cNvContentPartPr/>
                <p14:nvPr/>
              </p14:nvContentPartPr>
              <p14:xfrm>
                <a:off x="8433190" y="3675467"/>
                <a:ext cx="79920" cy="65880"/>
              </p14:xfrm>
            </p:contentPart>
          </mc:Choice>
          <mc:Fallback xmlns="">
            <p:pic>
              <p:nvPicPr>
                <p:cNvPr id="55" name="Tinta 54">
                  <a:extLst>
                    <a:ext uri="{FF2B5EF4-FFF2-40B4-BE49-F238E27FC236}">
                      <a16:creationId xmlns:a16="http://schemas.microsoft.com/office/drawing/2014/main" id="{79CAEBEE-8FF5-1D05-4E7C-2B67BFF97B6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24190" y="3666467"/>
                  <a:ext cx="97560" cy="8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8" name="Tinta 57">
                <a:extLst>
                  <a:ext uri="{FF2B5EF4-FFF2-40B4-BE49-F238E27FC236}">
                    <a16:creationId xmlns:a16="http://schemas.microsoft.com/office/drawing/2014/main" id="{6D319845-BC28-BF87-A61F-11C0137D5BF1}"/>
                  </a:ext>
                </a:extLst>
              </p14:cNvPr>
              <p14:cNvContentPartPr/>
              <p14:nvPr/>
            </p14:nvContentPartPr>
            <p14:xfrm>
              <a:off x="6854775" y="4992945"/>
              <a:ext cx="34200" cy="131400"/>
            </p14:xfrm>
          </p:contentPart>
        </mc:Choice>
        <mc:Fallback xmlns="">
          <p:pic>
            <p:nvPicPr>
              <p:cNvPr id="58" name="Tinta 57">
                <a:extLst>
                  <a:ext uri="{FF2B5EF4-FFF2-40B4-BE49-F238E27FC236}">
                    <a16:creationId xmlns:a16="http://schemas.microsoft.com/office/drawing/2014/main" id="{6D319845-BC28-BF87-A61F-11C0137D5BF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845775" y="4983945"/>
                <a:ext cx="518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9" name="Tinta 58">
                <a:extLst>
                  <a:ext uri="{FF2B5EF4-FFF2-40B4-BE49-F238E27FC236}">
                    <a16:creationId xmlns:a16="http://schemas.microsoft.com/office/drawing/2014/main" id="{F49F9C88-B574-FEF8-EBD8-5BB4CC833354}"/>
                  </a:ext>
                </a:extLst>
              </p14:cNvPr>
              <p14:cNvContentPartPr/>
              <p14:nvPr/>
            </p14:nvContentPartPr>
            <p14:xfrm>
              <a:off x="6911295" y="5055585"/>
              <a:ext cx="32760" cy="169560"/>
            </p14:xfrm>
          </p:contentPart>
        </mc:Choice>
        <mc:Fallback xmlns="">
          <p:pic>
            <p:nvPicPr>
              <p:cNvPr id="59" name="Tinta 58">
                <a:extLst>
                  <a:ext uri="{FF2B5EF4-FFF2-40B4-BE49-F238E27FC236}">
                    <a16:creationId xmlns:a16="http://schemas.microsoft.com/office/drawing/2014/main" id="{F49F9C88-B574-FEF8-EBD8-5BB4CC83335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902295" y="5046585"/>
                <a:ext cx="504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0" name="Tinta 59">
                <a:extLst>
                  <a:ext uri="{FF2B5EF4-FFF2-40B4-BE49-F238E27FC236}">
                    <a16:creationId xmlns:a16="http://schemas.microsoft.com/office/drawing/2014/main" id="{2C875B28-2280-DB45-1F31-7E3BEFCB620C}"/>
                  </a:ext>
                </a:extLst>
              </p14:cNvPr>
              <p14:cNvContentPartPr/>
              <p14:nvPr/>
            </p14:nvContentPartPr>
            <p14:xfrm>
              <a:off x="6920655" y="5198505"/>
              <a:ext cx="33120" cy="86040"/>
            </p14:xfrm>
          </p:contentPart>
        </mc:Choice>
        <mc:Fallback xmlns="">
          <p:pic>
            <p:nvPicPr>
              <p:cNvPr id="60" name="Tinta 59">
                <a:extLst>
                  <a:ext uri="{FF2B5EF4-FFF2-40B4-BE49-F238E27FC236}">
                    <a16:creationId xmlns:a16="http://schemas.microsoft.com/office/drawing/2014/main" id="{2C875B28-2280-DB45-1F31-7E3BEFCB620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911655" y="5189505"/>
                <a:ext cx="507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1" name="Tinta 60">
                <a:extLst>
                  <a:ext uri="{FF2B5EF4-FFF2-40B4-BE49-F238E27FC236}">
                    <a16:creationId xmlns:a16="http://schemas.microsoft.com/office/drawing/2014/main" id="{8D39E6AD-7F5C-818D-99A3-A10FC8CCFD4B}"/>
                  </a:ext>
                </a:extLst>
              </p14:cNvPr>
              <p14:cNvContentPartPr/>
              <p14:nvPr/>
            </p14:nvContentPartPr>
            <p14:xfrm>
              <a:off x="6885015" y="4941105"/>
              <a:ext cx="167400" cy="358920"/>
            </p14:xfrm>
          </p:contentPart>
        </mc:Choice>
        <mc:Fallback xmlns="">
          <p:pic>
            <p:nvPicPr>
              <p:cNvPr id="61" name="Tinta 60">
                <a:extLst>
                  <a:ext uri="{FF2B5EF4-FFF2-40B4-BE49-F238E27FC236}">
                    <a16:creationId xmlns:a16="http://schemas.microsoft.com/office/drawing/2014/main" id="{8D39E6AD-7F5C-818D-99A3-A10FC8CCFD4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876015" y="4932105"/>
                <a:ext cx="185040" cy="37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8" name="Agrupar 1037">
            <a:extLst>
              <a:ext uri="{FF2B5EF4-FFF2-40B4-BE49-F238E27FC236}">
                <a16:creationId xmlns:a16="http://schemas.microsoft.com/office/drawing/2014/main" id="{BB4348B6-B91F-B501-79B5-71F709D4826B}"/>
              </a:ext>
            </a:extLst>
          </p:cNvPr>
          <p:cNvGrpSpPr/>
          <p:nvPr/>
        </p:nvGrpSpPr>
        <p:grpSpPr>
          <a:xfrm>
            <a:off x="6870054" y="4934653"/>
            <a:ext cx="156960" cy="225692"/>
            <a:chOff x="6870054" y="4934653"/>
            <a:chExt cx="156960" cy="2256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35" name="Tinta 1034">
                  <a:extLst>
                    <a:ext uri="{FF2B5EF4-FFF2-40B4-BE49-F238E27FC236}">
                      <a16:creationId xmlns:a16="http://schemas.microsoft.com/office/drawing/2014/main" id="{7B96BCE8-861B-AB7A-CB2F-2A49E477C93E}"/>
                    </a:ext>
                  </a:extLst>
                </p14:cNvPr>
                <p14:cNvContentPartPr/>
                <p14:nvPr/>
              </p14:nvContentPartPr>
              <p14:xfrm>
                <a:off x="6870054" y="4934653"/>
                <a:ext cx="156960" cy="177840"/>
              </p14:xfrm>
            </p:contentPart>
          </mc:Choice>
          <mc:Fallback xmlns="">
            <p:pic>
              <p:nvPicPr>
                <p:cNvPr id="1035" name="Tinta 1034">
                  <a:extLst>
                    <a:ext uri="{FF2B5EF4-FFF2-40B4-BE49-F238E27FC236}">
                      <a16:creationId xmlns:a16="http://schemas.microsoft.com/office/drawing/2014/main" id="{7B96BCE8-861B-AB7A-CB2F-2A49E477C93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861075" y="4925653"/>
                  <a:ext cx="1745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24" name="Tinta 1023">
                  <a:extLst>
                    <a:ext uri="{FF2B5EF4-FFF2-40B4-BE49-F238E27FC236}">
                      <a16:creationId xmlns:a16="http://schemas.microsoft.com/office/drawing/2014/main" id="{0B0D5778-A74E-9909-6CB6-2C8AAF73CA8C}"/>
                    </a:ext>
                  </a:extLst>
                </p14:cNvPr>
                <p14:cNvContentPartPr/>
                <p14:nvPr/>
              </p14:nvContentPartPr>
              <p14:xfrm>
                <a:off x="6910215" y="4945065"/>
                <a:ext cx="66240" cy="101520"/>
              </p14:xfrm>
            </p:contentPart>
          </mc:Choice>
          <mc:Fallback xmlns="">
            <p:pic>
              <p:nvPicPr>
                <p:cNvPr id="1024" name="Tinta 1023">
                  <a:extLst>
                    <a:ext uri="{FF2B5EF4-FFF2-40B4-BE49-F238E27FC236}">
                      <a16:creationId xmlns:a16="http://schemas.microsoft.com/office/drawing/2014/main" id="{0B0D5778-A74E-9909-6CB6-2C8AAF73CA8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901215" y="4936033"/>
                  <a:ext cx="83880" cy="119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25" name="Tinta 1024">
                  <a:extLst>
                    <a:ext uri="{FF2B5EF4-FFF2-40B4-BE49-F238E27FC236}">
                      <a16:creationId xmlns:a16="http://schemas.microsoft.com/office/drawing/2014/main" id="{BE92C905-52FD-1D62-8CEC-838A2516484A}"/>
                    </a:ext>
                  </a:extLst>
                </p14:cNvPr>
                <p14:cNvContentPartPr/>
                <p14:nvPr/>
              </p14:nvContentPartPr>
              <p14:xfrm>
                <a:off x="6966375" y="4949025"/>
                <a:ext cx="50040" cy="99360"/>
              </p14:xfrm>
            </p:contentPart>
          </mc:Choice>
          <mc:Fallback xmlns="">
            <p:pic>
              <p:nvPicPr>
                <p:cNvPr id="1025" name="Tinta 1024">
                  <a:extLst>
                    <a:ext uri="{FF2B5EF4-FFF2-40B4-BE49-F238E27FC236}">
                      <a16:creationId xmlns:a16="http://schemas.microsoft.com/office/drawing/2014/main" id="{BE92C905-52FD-1D62-8CEC-838A2516484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957310" y="4940025"/>
                  <a:ext cx="67808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28" name="Tinta 1027">
                  <a:extLst>
                    <a:ext uri="{FF2B5EF4-FFF2-40B4-BE49-F238E27FC236}">
                      <a16:creationId xmlns:a16="http://schemas.microsoft.com/office/drawing/2014/main" id="{8EC3AE39-4524-ED54-16C2-48AD5FF6ED7B}"/>
                    </a:ext>
                  </a:extLst>
                </p14:cNvPr>
                <p14:cNvContentPartPr/>
                <p14:nvPr/>
              </p14:nvContentPartPr>
              <p14:xfrm>
                <a:off x="6871695" y="4969545"/>
                <a:ext cx="30600" cy="190800"/>
              </p14:xfrm>
            </p:contentPart>
          </mc:Choice>
          <mc:Fallback xmlns="">
            <p:pic>
              <p:nvPicPr>
                <p:cNvPr id="1028" name="Tinta 1027">
                  <a:extLst>
                    <a:ext uri="{FF2B5EF4-FFF2-40B4-BE49-F238E27FC236}">
                      <a16:creationId xmlns:a16="http://schemas.microsoft.com/office/drawing/2014/main" id="{8EC3AE39-4524-ED54-16C2-48AD5FF6ED7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862695" y="4960545"/>
                  <a:ext cx="48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30" name="Tinta 1029">
                  <a:extLst>
                    <a:ext uri="{FF2B5EF4-FFF2-40B4-BE49-F238E27FC236}">
                      <a16:creationId xmlns:a16="http://schemas.microsoft.com/office/drawing/2014/main" id="{EAF316B6-5EED-7A11-701C-99B247423837}"/>
                    </a:ext>
                  </a:extLst>
                </p14:cNvPr>
                <p14:cNvContentPartPr/>
                <p14:nvPr/>
              </p14:nvContentPartPr>
              <p14:xfrm>
                <a:off x="7008495" y="5050185"/>
                <a:ext cx="360" cy="360"/>
              </p14:xfrm>
            </p:contentPart>
          </mc:Choice>
          <mc:Fallback xmlns="">
            <p:pic>
              <p:nvPicPr>
                <p:cNvPr id="1030" name="Tinta 1029">
                  <a:extLst>
                    <a:ext uri="{FF2B5EF4-FFF2-40B4-BE49-F238E27FC236}">
                      <a16:creationId xmlns:a16="http://schemas.microsoft.com/office/drawing/2014/main" id="{EAF316B6-5EED-7A11-701C-99B24742383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99495" y="50411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31" name="Tinta 1030">
                  <a:extLst>
                    <a:ext uri="{FF2B5EF4-FFF2-40B4-BE49-F238E27FC236}">
                      <a16:creationId xmlns:a16="http://schemas.microsoft.com/office/drawing/2014/main" id="{7FD7CC8B-9BC7-A5DF-4762-DD44E81F8298}"/>
                    </a:ext>
                  </a:extLst>
                </p14:cNvPr>
                <p14:cNvContentPartPr/>
                <p14:nvPr/>
              </p14:nvContentPartPr>
              <p14:xfrm>
                <a:off x="6928575" y="4978545"/>
                <a:ext cx="59040" cy="77400"/>
              </p14:xfrm>
            </p:contentPart>
          </mc:Choice>
          <mc:Fallback xmlns="">
            <p:pic>
              <p:nvPicPr>
                <p:cNvPr id="1031" name="Tinta 1030">
                  <a:extLst>
                    <a:ext uri="{FF2B5EF4-FFF2-40B4-BE49-F238E27FC236}">
                      <a16:creationId xmlns:a16="http://schemas.microsoft.com/office/drawing/2014/main" id="{7FD7CC8B-9BC7-A5DF-4762-DD44E81F829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19575" y="4969545"/>
                  <a:ext cx="766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33" name="Tinta 1032">
                  <a:extLst>
                    <a:ext uri="{FF2B5EF4-FFF2-40B4-BE49-F238E27FC236}">
                      <a16:creationId xmlns:a16="http://schemas.microsoft.com/office/drawing/2014/main" id="{58F4AA2F-FA9C-FAEA-0D40-2B6126734E51}"/>
                    </a:ext>
                  </a:extLst>
                </p14:cNvPr>
                <p14:cNvContentPartPr/>
                <p14:nvPr/>
              </p14:nvContentPartPr>
              <p14:xfrm>
                <a:off x="6899415" y="5031465"/>
                <a:ext cx="61200" cy="96120"/>
              </p14:xfrm>
            </p:contentPart>
          </mc:Choice>
          <mc:Fallback xmlns="">
            <p:pic>
              <p:nvPicPr>
                <p:cNvPr id="1033" name="Tinta 1032">
                  <a:extLst>
                    <a:ext uri="{FF2B5EF4-FFF2-40B4-BE49-F238E27FC236}">
                      <a16:creationId xmlns:a16="http://schemas.microsoft.com/office/drawing/2014/main" id="{58F4AA2F-FA9C-FAEA-0D40-2B6126734E5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90415" y="5022465"/>
                  <a:ext cx="78840" cy="11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36" name="Tinta 1035">
                <a:extLst>
                  <a:ext uri="{FF2B5EF4-FFF2-40B4-BE49-F238E27FC236}">
                    <a16:creationId xmlns:a16="http://schemas.microsoft.com/office/drawing/2014/main" id="{BC4CEA1F-A92C-6238-7633-BF5F91FFA25A}"/>
                  </a:ext>
                </a:extLst>
              </p14:cNvPr>
              <p14:cNvContentPartPr/>
              <p14:nvPr/>
            </p14:nvContentPartPr>
            <p14:xfrm>
              <a:off x="6891294" y="5064973"/>
              <a:ext cx="66600" cy="189000"/>
            </p14:xfrm>
          </p:contentPart>
        </mc:Choice>
        <mc:Fallback xmlns="">
          <p:pic>
            <p:nvPicPr>
              <p:cNvPr id="1036" name="Tinta 1035">
                <a:extLst>
                  <a:ext uri="{FF2B5EF4-FFF2-40B4-BE49-F238E27FC236}">
                    <a16:creationId xmlns:a16="http://schemas.microsoft.com/office/drawing/2014/main" id="{BC4CEA1F-A92C-6238-7633-BF5F91FFA25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882294" y="5055973"/>
                <a:ext cx="842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40" name="Tinta 1039">
                <a:extLst>
                  <a:ext uri="{FF2B5EF4-FFF2-40B4-BE49-F238E27FC236}">
                    <a16:creationId xmlns:a16="http://schemas.microsoft.com/office/drawing/2014/main" id="{1A9D1601-217D-247B-BD05-2EA96583333C}"/>
                  </a:ext>
                </a:extLst>
              </p14:cNvPr>
              <p14:cNvContentPartPr/>
              <p14:nvPr/>
            </p14:nvContentPartPr>
            <p14:xfrm>
              <a:off x="6952854" y="5178013"/>
              <a:ext cx="20160" cy="124920"/>
            </p14:xfrm>
          </p:contentPart>
        </mc:Choice>
        <mc:Fallback xmlns="">
          <p:pic>
            <p:nvPicPr>
              <p:cNvPr id="1040" name="Tinta 1039">
                <a:extLst>
                  <a:ext uri="{FF2B5EF4-FFF2-40B4-BE49-F238E27FC236}">
                    <a16:creationId xmlns:a16="http://schemas.microsoft.com/office/drawing/2014/main" id="{1A9D1601-217D-247B-BD05-2EA96583333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943854" y="5169013"/>
                <a:ext cx="37800" cy="14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0" name="Agrupar 1049">
            <a:extLst>
              <a:ext uri="{FF2B5EF4-FFF2-40B4-BE49-F238E27FC236}">
                <a16:creationId xmlns:a16="http://schemas.microsoft.com/office/drawing/2014/main" id="{5EF9BCB6-FD47-A173-0DF0-E86CD210552F}"/>
              </a:ext>
            </a:extLst>
          </p:cNvPr>
          <p:cNvGrpSpPr/>
          <p:nvPr/>
        </p:nvGrpSpPr>
        <p:grpSpPr>
          <a:xfrm>
            <a:off x="6827844" y="4913751"/>
            <a:ext cx="249210" cy="394222"/>
            <a:chOff x="6827844" y="4913751"/>
            <a:chExt cx="249210" cy="3942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41" name="Tinta 1040">
                  <a:extLst>
                    <a:ext uri="{FF2B5EF4-FFF2-40B4-BE49-F238E27FC236}">
                      <a16:creationId xmlns:a16="http://schemas.microsoft.com/office/drawing/2014/main" id="{43A6AB7C-7793-4FB7-165D-01CE35ABFE60}"/>
                    </a:ext>
                  </a:extLst>
                </p14:cNvPr>
                <p14:cNvContentPartPr/>
                <p14:nvPr/>
              </p14:nvContentPartPr>
              <p14:xfrm>
                <a:off x="6994254" y="5213653"/>
                <a:ext cx="70200" cy="94320"/>
              </p14:xfrm>
            </p:contentPart>
          </mc:Choice>
          <mc:Fallback xmlns="">
            <p:pic>
              <p:nvPicPr>
                <p:cNvPr id="1041" name="Tinta 1040">
                  <a:extLst>
                    <a:ext uri="{FF2B5EF4-FFF2-40B4-BE49-F238E27FC236}">
                      <a16:creationId xmlns:a16="http://schemas.microsoft.com/office/drawing/2014/main" id="{43A6AB7C-7793-4FB7-165D-01CE35ABFE6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85254" y="5204619"/>
                  <a:ext cx="87840" cy="1120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42" name="Tinta 1041">
                  <a:extLst>
                    <a:ext uri="{FF2B5EF4-FFF2-40B4-BE49-F238E27FC236}">
                      <a16:creationId xmlns:a16="http://schemas.microsoft.com/office/drawing/2014/main" id="{FB74780A-F3D9-2CA7-2473-A31F693A1D6E}"/>
                    </a:ext>
                  </a:extLst>
                </p14:cNvPr>
                <p14:cNvContentPartPr/>
                <p14:nvPr/>
              </p14:nvContentPartPr>
              <p14:xfrm>
                <a:off x="7021254" y="5140933"/>
                <a:ext cx="55800" cy="68040"/>
              </p14:xfrm>
            </p:contentPart>
          </mc:Choice>
          <mc:Fallback xmlns="">
            <p:pic>
              <p:nvPicPr>
                <p:cNvPr id="1042" name="Tinta 1041">
                  <a:extLst>
                    <a:ext uri="{FF2B5EF4-FFF2-40B4-BE49-F238E27FC236}">
                      <a16:creationId xmlns:a16="http://schemas.microsoft.com/office/drawing/2014/main" id="{FB74780A-F3D9-2CA7-2473-A31F693A1D6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12254" y="5131933"/>
                  <a:ext cx="73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44" name="Tinta 1043">
                  <a:extLst>
                    <a:ext uri="{FF2B5EF4-FFF2-40B4-BE49-F238E27FC236}">
                      <a16:creationId xmlns:a16="http://schemas.microsoft.com/office/drawing/2014/main" id="{44F01847-3B27-0539-94C8-39E5950C1580}"/>
                    </a:ext>
                  </a:extLst>
                </p14:cNvPr>
                <p14:cNvContentPartPr/>
                <p14:nvPr/>
              </p14:nvContentPartPr>
              <p14:xfrm>
                <a:off x="6830004" y="4913751"/>
                <a:ext cx="129960" cy="383400"/>
              </p14:xfrm>
            </p:contentPart>
          </mc:Choice>
          <mc:Fallback xmlns="">
            <p:pic>
              <p:nvPicPr>
                <p:cNvPr id="1044" name="Tinta 1043">
                  <a:extLst>
                    <a:ext uri="{FF2B5EF4-FFF2-40B4-BE49-F238E27FC236}">
                      <a16:creationId xmlns:a16="http://schemas.microsoft.com/office/drawing/2014/main" id="{44F01847-3B27-0539-94C8-39E5950C158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821029" y="4904759"/>
                  <a:ext cx="147551" cy="4010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46" name="Tinta 1045">
                  <a:extLst>
                    <a:ext uri="{FF2B5EF4-FFF2-40B4-BE49-F238E27FC236}">
                      <a16:creationId xmlns:a16="http://schemas.microsoft.com/office/drawing/2014/main" id="{A97F58BE-FEEC-A768-4AFD-F558C694A568}"/>
                    </a:ext>
                  </a:extLst>
                </p14:cNvPr>
                <p14:cNvContentPartPr/>
                <p14:nvPr/>
              </p14:nvContentPartPr>
              <p14:xfrm>
                <a:off x="6898044" y="5157111"/>
                <a:ext cx="27360" cy="102240"/>
              </p14:xfrm>
            </p:contentPart>
          </mc:Choice>
          <mc:Fallback xmlns="">
            <p:pic>
              <p:nvPicPr>
                <p:cNvPr id="1046" name="Tinta 1045">
                  <a:extLst>
                    <a:ext uri="{FF2B5EF4-FFF2-40B4-BE49-F238E27FC236}">
                      <a16:creationId xmlns:a16="http://schemas.microsoft.com/office/drawing/2014/main" id="{A97F58BE-FEEC-A768-4AFD-F558C694A56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889044" y="5148111"/>
                  <a:ext cx="45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48" name="Tinta 1047">
                  <a:extLst>
                    <a:ext uri="{FF2B5EF4-FFF2-40B4-BE49-F238E27FC236}">
                      <a16:creationId xmlns:a16="http://schemas.microsoft.com/office/drawing/2014/main" id="{02B0E3F9-BDB2-249C-F0D3-70413DF9A5FB}"/>
                    </a:ext>
                  </a:extLst>
                </p14:cNvPr>
                <p14:cNvContentPartPr/>
                <p14:nvPr/>
              </p14:nvContentPartPr>
              <p14:xfrm>
                <a:off x="6827844" y="5118951"/>
                <a:ext cx="44280" cy="97920"/>
              </p14:xfrm>
            </p:contentPart>
          </mc:Choice>
          <mc:Fallback xmlns="">
            <p:pic>
              <p:nvPicPr>
                <p:cNvPr id="1048" name="Tinta 1047">
                  <a:extLst>
                    <a:ext uri="{FF2B5EF4-FFF2-40B4-BE49-F238E27FC236}">
                      <a16:creationId xmlns:a16="http://schemas.microsoft.com/office/drawing/2014/main" id="{02B0E3F9-BDB2-249C-F0D3-70413DF9A5F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18844" y="5109951"/>
                  <a:ext cx="61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49" name="Tinta 1048">
                  <a:extLst>
                    <a:ext uri="{FF2B5EF4-FFF2-40B4-BE49-F238E27FC236}">
                      <a16:creationId xmlns:a16="http://schemas.microsoft.com/office/drawing/2014/main" id="{86829EF7-5C82-CC42-B80C-0BA561E5D246}"/>
                    </a:ext>
                  </a:extLst>
                </p14:cNvPr>
                <p14:cNvContentPartPr/>
                <p14:nvPr/>
              </p14:nvContentPartPr>
              <p14:xfrm>
                <a:off x="6849444" y="5150631"/>
                <a:ext cx="1800" cy="14040"/>
              </p14:xfrm>
            </p:contentPart>
          </mc:Choice>
          <mc:Fallback xmlns="">
            <p:pic>
              <p:nvPicPr>
                <p:cNvPr id="1049" name="Tinta 1048">
                  <a:extLst>
                    <a:ext uri="{FF2B5EF4-FFF2-40B4-BE49-F238E27FC236}">
                      <a16:creationId xmlns:a16="http://schemas.microsoft.com/office/drawing/2014/main" id="{86829EF7-5C82-CC42-B80C-0BA561E5D24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840444" y="5141631"/>
                  <a:ext cx="19440" cy="3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55" name="Tinta 1054">
                <a:extLst>
                  <a:ext uri="{FF2B5EF4-FFF2-40B4-BE49-F238E27FC236}">
                    <a16:creationId xmlns:a16="http://schemas.microsoft.com/office/drawing/2014/main" id="{A6E636E2-D68D-9B20-4543-AB86C8A63B47}"/>
                  </a:ext>
                </a:extLst>
              </p14:cNvPr>
              <p14:cNvContentPartPr/>
              <p14:nvPr/>
            </p14:nvContentPartPr>
            <p14:xfrm>
              <a:off x="8380423" y="3591175"/>
              <a:ext cx="76320" cy="62280"/>
            </p14:xfrm>
          </p:contentPart>
        </mc:Choice>
        <mc:Fallback xmlns="">
          <p:pic>
            <p:nvPicPr>
              <p:cNvPr id="1055" name="Tinta 1054">
                <a:extLst>
                  <a:ext uri="{FF2B5EF4-FFF2-40B4-BE49-F238E27FC236}">
                    <a16:creationId xmlns:a16="http://schemas.microsoft.com/office/drawing/2014/main" id="{A6E636E2-D68D-9B20-4543-AB86C8A63B4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371423" y="3582175"/>
                <a:ext cx="9396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57" name="Tinta 1056">
                <a:extLst>
                  <a:ext uri="{FF2B5EF4-FFF2-40B4-BE49-F238E27FC236}">
                    <a16:creationId xmlns:a16="http://schemas.microsoft.com/office/drawing/2014/main" id="{4D860E24-1652-1607-45C1-002023772188}"/>
                  </a:ext>
                </a:extLst>
              </p14:cNvPr>
              <p14:cNvContentPartPr/>
              <p14:nvPr/>
            </p14:nvContentPartPr>
            <p14:xfrm>
              <a:off x="8294743" y="3599815"/>
              <a:ext cx="207720" cy="133200"/>
            </p14:xfrm>
          </p:contentPart>
        </mc:Choice>
        <mc:Fallback xmlns="">
          <p:pic>
            <p:nvPicPr>
              <p:cNvPr id="1057" name="Tinta 1056">
                <a:extLst>
                  <a:ext uri="{FF2B5EF4-FFF2-40B4-BE49-F238E27FC236}">
                    <a16:creationId xmlns:a16="http://schemas.microsoft.com/office/drawing/2014/main" id="{4D860E24-1652-1607-45C1-00202377218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285759" y="3590815"/>
                <a:ext cx="225329" cy="15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4" name="Agrupar 1073">
            <a:extLst>
              <a:ext uri="{FF2B5EF4-FFF2-40B4-BE49-F238E27FC236}">
                <a16:creationId xmlns:a16="http://schemas.microsoft.com/office/drawing/2014/main" id="{9C0F5923-DB74-DEA9-EBC8-1429015F5164}"/>
              </a:ext>
            </a:extLst>
          </p:cNvPr>
          <p:cNvGrpSpPr/>
          <p:nvPr/>
        </p:nvGrpSpPr>
        <p:grpSpPr>
          <a:xfrm>
            <a:off x="8172703" y="3540775"/>
            <a:ext cx="361440" cy="416880"/>
            <a:chOff x="8172703" y="3540775"/>
            <a:chExt cx="361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52" name="Tinta 1051">
                  <a:extLst>
                    <a:ext uri="{FF2B5EF4-FFF2-40B4-BE49-F238E27FC236}">
                      <a16:creationId xmlns:a16="http://schemas.microsoft.com/office/drawing/2014/main" id="{EF81E8E1-1694-EC29-78B6-434586DA8D6D}"/>
                    </a:ext>
                  </a:extLst>
                </p14:cNvPr>
                <p14:cNvContentPartPr/>
                <p14:nvPr/>
              </p14:nvContentPartPr>
              <p14:xfrm>
                <a:off x="8276383" y="3540775"/>
                <a:ext cx="83880" cy="50760"/>
              </p14:xfrm>
            </p:contentPart>
          </mc:Choice>
          <mc:Fallback xmlns="">
            <p:pic>
              <p:nvPicPr>
                <p:cNvPr id="1052" name="Tinta 1051">
                  <a:extLst>
                    <a:ext uri="{FF2B5EF4-FFF2-40B4-BE49-F238E27FC236}">
                      <a16:creationId xmlns:a16="http://schemas.microsoft.com/office/drawing/2014/main" id="{EF81E8E1-1694-EC29-78B6-434586DA8D6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67421" y="3531775"/>
                  <a:ext cx="101445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53" name="Tinta 1052">
                  <a:extLst>
                    <a:ext uri="{FF2B5EF4-FFF2-40B4-BE49-F238E27FC236}">
                      <a16:creationId xmlns:a16="http://schemas.microsoft.com/office/drawing/2014/main" id="{DB86C049-D668-9D31-818E-83794535EA06}"/>
                    </a:ext>
                  </a:extLst>
                </p14:cNvPr>
                <p14:cNvContentPartPr/>
                <p14:nvPr/>
              </p14:nvContentPartPr>
              <p14:xfrm>
                <a:off x="8359903" y="3597655"/>
                <a:ext cx="360" cy="360"/>
              </p14:xfrm>
            </p:contentPart>
          </mc:Choice>
          <mc:Fallback xmlns="">
            <p:pic>
              <p:nvPicPr>
                <p:cNvPr id="1053" name="Tinta 1052">
                  <a:extLst>
                    <a:ext uri="{FF2B5EF4-FFF2-40B4-BE49-F238E27FC236}">
                      <a16:creationId xmlns:a16="http://schemas.microsoft.com/office/drawing/2014/main" id="{DB86C049-D668-9D31-818E-83794535EA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50903" y="35886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54" name="Tinta 1053">
                  <a:extLst>
                    <a:ext uri="{FF2B5EF4-FFF2-40B4-BE49-F238E27FC236}">
                      <a16:creationId xmlns:a16="http://schemas.microsoft.com/office/drawing/2014/main" id="{3750B9DB-DE2E-40B0-7C05-997BB0651090}"/>
                    </a:ext>
                  </a:extLst>
                </p14:cNvPr>
                <p14:cNvContentPartPr/>
                <p14:nvPr/>
              </p14:nvContentPartPr>
              <p14:xfrm>
                <a:off x="8359903" y="3547975"/>
                <a:ext cx="96120" cy="39600"/>
              </p14:xfrm>
            </p:contentPart>
          </mc:Choice>
          <mc:Fallback xmlns="">
            <p:pic>
              <p:nvPicPr>
                <p:cNvPr id="1054" name="Tinta 1053">
                  <a:extLst>
                    <a:ext uri="{FF2B5EF4-FFF2-40B4-BE49-F238E27FC236}">
                      <a16:creationId xmlns:a16="http://schemas.microsoft.com/office/drawing/2014/main" id="{3750B9DB-DE2E-40B0-7C05-997BB065109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50903" y="3538975"/>
                  <a:ext cx="113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59" name="Tinta 1058">
                  <a:extLst>
                    <a:ext uri="{FF2B5EF4-FFF2-40B4-BE49-F238E27FC236}">
                      <a16:creationId xmlns:a16="http://schemas.microsoft.com/office/drawing/2014/main" id="{34C285B4-752E-7B98-2865-C1B7DDD621C0}"/>
                    </a:ext>
                  </a:extLst>
                </p14:cNvPr>
                <p14:cNvContentPartPr/>
                <p14:nvPr/>
              </p14:nvContentPartPr>
              <p14:xfrm>
                <a:off x="8408863" y="3663175"/>
                <a:ext cx="125280" cy="98640"/>
              </p14:xfrm>
            </p:contentPart>
          </mc:Choice>
          <mc:Fallback xmlns="">
            <p:pic>
              <p:nvPicPr>
                <p:cNvPr id="1059" name="Tinta 1058">
                  <a:extLst>
                    <a:ext uri="{FF2B5EF4-FFF2-40B4-BE49-F238E27FC236}">
                      <a16:creationId xmlns:a16="http://schemas.microsoft.com/office/drawing/2014/main" id="{34C285B4-752E-7B98-2865-C1B7DDD621C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99863" y="3654175"/>
                  <a:ext cx="142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61" name="Tinta 1060">
                  <a:extLst>
                    <a:ext uri="{FF2B5EF4-FFF2-40B4-BE49-F238E27FC236}">
                      <a16:creationId xmlns:a16="http://schemas.microsoft.com/office/drawing/2014/main" id="{C0E5595B-C7F2-9DC8-1680-43AB54035FF5}"/>
                    </a:ext>
                  </a:extLst>
                </p14:cNvPr>
                <p14:cNvContentPartPr/>
                <p14:nvPr/>
              </p14:nvContentPartPr>
              <p14:xfrm>
                <a:off x="8408863" y="3753535"/>
                <a:ext cx="96480" cy="169200"/>
              </p14:xfrm>
            </p:contentPart>
          </mc:Choice>
          <mc:Fallback xmlns="">
            <p:pic>
              <p:nvPicPr>
                <p:cNvPr id="1061" name="Tinta 1060">
                  <a:extLst>
                    <a:ext uri="{FF2B5EF4-FFF2-40B4-BE49-F238E27FC236}">
                      <a16:creationId xmlns:a16="http://schemas.microsoft.com/office/drawing/2014/main" id="{C0E5595B-C7F2-9DC8-1680-43AB54035FF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99896" y="3744535"/>
                  <a:ext cx="114054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63" name="Tinta 1062">
                  <a:extLst>
                    <a:ext uri="{FF2B5EF4-FFF2-40B4-BE49-F238E27FC236}">
                      <a16:creationId xmlns:a16="http://schemas.microsoft.com/office/drawing/2014/main" id="{B085220B-B219-8C47-5410-D0E991AE50DB}"/>
                    </a:ext>
                  </a:extLst>
                </p14:cNvPr>
                <p14:cNvContentPartPr/>
                <p14:nvPr/>
              </p14:nvContentPartPr>
              <p14:xfrm>
                <a:off x="8411023" y="3928855"/>
                <a:ext cx="4320" cy="28800"/>
              </p14:xfrm>
            </p:contentPart>
          </mc:Choice>
          <mc:Fallback xmlns="">
            <p:pic>
              <p:nvPicPr>
                <p:cNvPr id="1063" name="Tinta 1062">
                  <a:extLst>
                    <a:ext uri="{FF2B5EF4-FFF2-40B4-BE49-F238E27FC236}">
                      <a16:creationId xmlns:a16="http://schemas.microsoft.com/office/drawing/2014/main" id="{B085220B-B219-8C47-5410-D0E991AE50D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401205" y="3919855"/>
                  <a:ext cx="23564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65" name="Tinta 1064">
                  <a:extLst>
                    <a:ext uri="{FF2B5EF4-FFF2-40B4-BE49-F238E27FC236}">
                      <a16:creationId xmlns:a16="http://schemas.microsoft.com/office/drawing/2014/main" id="{6A343C03-2346-C591-F90C-EE47C6B4686F}"/>
                    </a:ext>
                  </a:extLst>
                </p14:cNvPr>
                <p14:cNvContentPartPr/>
                <p14:nvPr/>
              </p14:nvContentPartPr>
              <p14:xfrm>
                <a:off x="8317423" y="3849655"/>
                <a:ext cx="36360" cy="60480"/>
              </p14:xfrm>
            </p:contentPart>
          </mc:Choice>
          <mc:Fallback xmlns="">
            <p:pic>
              <p:nvPicPr>
                <p:cNvPr id="1065" name="Tinta 1064">
                  <a:extLst>
                    <a:ext uri="{FF2B5EF4-FFF2-40B4-BE49-F238E27FC236}">
                      <a16:creationId xmlns:a16="http://schemas.microsoft.com/office/drawing/2014/main" id="{6A343C03-2346-C591-F90C-EE47C6B4686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308333" y="3840655"/>
                  <a:ext cx="54176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66" name="Tinta 1065">
                  <a:extLst>
                    <a:ext uri="{FF2B5EF4-FFF2-40B4-BE49-F238E27FC236}">
                      <a16:creationId xmlns:a16="http://schemas.microsoft.com/office/drawing/2014/main" id="{AD0891A4-44F9-7F96-12BB-48204CC096C4}"/>
                    </a:ext>
                  </a:extLst>
                </p14:cNvPr>
                <p14:cNvContentPartPr/>
                <p14:nvPr/>
              </p14:nvContentPartPr>
              <p14:xfrm>
                <a:off x="8268103" y="3905095"/>
                <a:ext cx="360" cy="360"/>
              </p14:xfrm>
            </p:contentPart>
          </mc:Choice>
          <mc:Fallback xmlns="">
            <p:pic>
              <p:nvPicPr>
                <p:cNvPr id="1066" name="Tinta 1065">
                  <a:extLst>
                    <a:ext uri="{FF2B5EF4-FFF2-40B4-BE49-F238E27FC236}">
                      <a16:creationId xmlns:a16="http://schemas.microsoft.com/office/drawing/2014/main" id="{AD0891A4-44F9-7F96-12BB-48204CC096C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59103" y="389609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67" name="Tinta 1066">
                  <a:extLst>
                    <a:ext uri="{FF2B5EF4-FFF2-40B4-BE49-F238E27FC236}">
                      <a16:creationId xmlns:a16="http://schemas.microsoft.com/office/drawing/2014/main" id="{E75E8BF1-95B0-1E25-954A-9D7B5A7BC7E0}"/>
                    </a:ext>
                  </a:extLst>
                </p14:cNvPr>
                <p14:cNvContentPartPr/>
                <p14:nvPr/>
              </p14:nvContentPartPr>
              <p14:xfrm>
                <a:off x="8268103" y="3831655"/>
                <a:ext cx="69840" cy="73800"/>
              </p14:xfrm>
            </p:contentPart>
          </mc:Choice>
          <mc:Fallback xmlns="">
            <p:pic>
              <p:nvPicPr>
                <p:cNvPr id="1067" name="Tinta 1066">
                  <a:extLst>
                    <a:ext uri="{FF2B5EF4-FFF2-40B4-BE49-F238E27FC236}">
                      <a16:creationId xmlns:a16="http://schemas.microsoft.com/office/drawing/2014/main" id="{E75E8BF1-95B0-1E25-954A-9D7B5A7BC7E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259103" y="3822699"/>
                  <a:ext cx="87480" cy="91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69" name="Tinta 1068">
                  <a:extLst>
                    <a:ext uri="{FF2B5EF4-FFF2-40B4-BE49-F238E27FC236}">
                      <a16:creationId xmlns:a16="http://schemas.microsoft.com/office/drawing/2014/main" id="{A6CEBE14-7785-947C-109F-3B4F3C7F2E03}"/>
                    </a:ext>
                  </a:extLst>
                </p14:cNvPr>
                <p14:cNvContentPartPr/>
                <p14:nvPr/>
              </p14:nvContentPartPr>
              <p14:xfrm>
                <a:off x="8216623" y="3802855"/>
                <a:ext cx="28080" cy="55800"/>
              </p14:xfrm>
            </p:contentPart>
          </mc:Choice>
          <mc:Fallback xmlns="">
            <p:pic>
              <p:nvPicPr>
                <p:cNvPr id="1069" name="Tinta 1068">
                  <a:extLst>
                    <a:ext uri="{FF2B5EF4-FFF2-40B4-BE49-F238E27FC236}">
                      <a16:creationId xmlns:a16="http://schemas.microsoft.com/office/drawing/2014/main" id="{A6CEBE14-7785-947C-109F-3B4F3C7F2E0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07623" y="3793855"/>
                  <a:ext cx="457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71" name="Tinta 1070">
                  <a:extLst>
                    <a:ext uri="{FF2B5EF4-FFF2-40B4-BE49-F238E27FC236}">
                      <a16:creationId xmlns:a16="http://schemas.microsoft.com/office/drawing/2014/main" id="{7F4DAF75-26EA-500F-785F-DB4CE1A2CE59}"/>
                    </a:ext>
                  </a:extLst>
                </p14:cNvPr>
                <p14:cNvContentPartPr/>
                <p14:nvPr/>
              </p14:nvContentPartPr>
              <p14:xfrm>
                <a:off x="8344783" y="3821935"/>
                <a:ext cx="360" cy="360"/>
              </p14:xfrm>
            </p:contentPart>
          </mc:Choice>
          <mc:Fallback xmlns="">
            <p:pic>
              <p:nvPicPr>
                <p:cNvPr id="1071" name="Tinta 1070">
                  <a:extLst>
                    <a:ext uri="{FF2B5EF4-FFF2-40B4-BE49-F238E27FC236}">
                      <a16:creationId xmlns:a16="http://schemas.microsoft.com/office/drawing/2014/main" id="{7F4DAF75-26EA-500F-785F-DB4CE1A2CE5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35783" y="38129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73" name="Tinta 1072">
                  <a:extLst>
                    <a:ext uri="{FF2B5EF4-FFF2-40B4-BE49-F238E27FC236}">
                      <a16:creationId xmlns:a16="http://schemas.microsoft.com/office/drawing/2014/main" id="{41DB3FBD-D3A6-313C-C84C-F7B8E7381146}"/>
                    </a:ext>
                  </a:extLst>
                </p14:cNvPr>
                <p14:cNvContentPartPr/>
                <p14:nvPr/>
              </p14:nvContentPartPr>
              <p14:xfrm>
                <a:off x="8172703" y="3603055"/>
                <a:ext cx="205920" cy="212760"/>
              </p14:xfrm>
            </p:contentPart>
          </mc:Choice>
          <mc:Fallback xmlns="">
            <p:pic>
              <p:nvPicPr>
                <p:cNvPr id="1073" name="Tinta 1072">
                  <a:extLst>
                    <a:ext uri="{FF2B5EF4-FFF2-40B4-BE49-F238E27FC236}">
                      <a16:creationId xmlns:a16="http://schemas.microsoft.com/office/drawing/2014/main" id="{41DB3FBD-D3A6-313C-C84C-F7B8E738114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63703" y="3594055"/>
                  <a:ext cx="223560" cy="23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76" name="Tinta 1075">
                <a:extLst>
                  <a:ext uri="{FF2B5EF4-FFF2-40B4-BE49-F238E27FC236}">
                    <a16:creationId xmlns:a16="http://schemas.microsoft.com/office/drawing/2014/main" id="{ECBBF1E3-BBF3-FA7E-A56E-AEDA95A95119}"/>
                  </a:ext>
                </a:extLst>
              </p14:cNvPr>
              <p14:cNvContentPartPr/>
              <p14:nvPr/>
            </p14:nvContentPartPr>
            <p14:xfrm>
              <a:off x="8618414" y="4480567"/>
              <a:ext cx="362160" cy="295920"/>
            </p14:xfrm>
          </p:contentPart>
        </mc:Choice>
        <mc:Fallback xmlns="">
          <p:pic>
            <p:nvPicPr>
              <p:cNvPr id="1076" name="Tinta 1075">
                <a:extLst>
                  <a:ext uri="{FF2B5EF4-FFF2-40B4-BE49-F238E27FC236}">
                    <a16:creationId xmlns:a16="http://schemas.microsoft.com/office/drawing/2014/main" id="{ECBBF1E3-BBF3-FA7E-A56E-AEDA95A9511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555414" y="4417490"/>
                <a:ext cx="487800" cy="421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77" name="Tinta 1076">
                <a:extLst>
                  <a:ext uri="{FF2B5EF4-FFF2-40B4-BE49-F238E27FC236}">
                    <a16:creationId xmlns:a16="http://schemas.microsoft.com/office/drawing/2014/main" id="{F546B519-BE18-2F50-CE37-D082FA6BE77C}"/>
                  </a:ext>
                </a:extLst>
              </p14:cNvPr>
              <p14:cNvContentPartPr/>
              <p14:nvPr/>
            </p14:nvContentPartPr>
            <p14:xfrm>
              <a:off x="8332934" y="5145787"/>
              <a:ext cx="648360" cy="199080"/>
            </p14:xfrm>
          </p:contentPart>
        </mc:Choice>
        <mc:Fallback xmlns="">
          <p:pic>
            <p:nvPicPr>
              <p:cNvPr id="1077" name="Tinta 1076">
                <a:extLst>
                  <a:ext uri="{FF2B5EF4-FFF2-40B4-BE49-F238E27FC236}">
                    <a16:creationId xmlns:a16="http://schemas.microsoft.com/office/drawing/2014/main" id="{F546B519-BE18-2F50-CE37-D082FA6BE77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269934" y="5082787"/>
                <a:ext cx="77400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78" name="Tinta 1077">
                <a:extLst>
                  <a:ext uri="{FF2B5EF4-FFF2-40B4-BE49-F238E27FC236}">
                    <a16:creationId xmlns:a16="http://schemas.microsoft.com/office/drawing/2014/main" id="{A9C46CC2-2386-D90C-35EE-0AACAD5353B9}"/>
                  </a:ext>
                </a:extLst>
              </p14:cNvPr>
              <p14:cNvContentPartPr/>
              <p14:nvPr/>
            </p14:nvContentPartPr>
            <p14:xfrm>
              <a:off x="8231414" y="4357027"/>
              <a:ext cx="343080" cy="385920"/>
            </p14:xfrm>
          </p:contentPart>
        </mc:Choice>
        <mc:Fallback xmlns="">
          <p:pic>
            <p:nvPicPr>
              <p:cNvPr id="1078" name="Tinta 1077">
                <a:extLst>
                  <a:ext uri="{FF2B5EF4-FFF2-40B4-BE49-F238E27FC236}">
                    <a16:creationId xmlns:a16="http://schemas.microsoft.com/office/drawing/2014/main" id="{A9C46CC2-2386-D90C-35EE-0AACAD5353B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213414" y="4339027"/>
                <a:ext cx="37872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79" name="Tinta 1078">
                <a:extLst>
                  <a:ext uri="{FF2B5EF4-FFF2-40B4-BE49-F238E27FC236}">
                    <a16:creationId xmlns:a16="http://schemas.microsoft.com/office/drawing/2014/main" id="{36C2D952-84BA-FA1F-D2CA-9B093369BACC}"/>
                  </a:ext>
                </a:extLst>
              </p14:cNvPr>
              <p14:cNvContentPartPr/>
              <p14:nvPr/>
            </p14:nvContentPartPr>
            <p14:xfrm>
              <a:off x="8258054" y="4419307"/>
              <a:ext cx="348840" cy="384840"/>
            </p14:xfrm>
          </p:contentPart>
        </mc:Choice>
        <mc:Fallback xmlns="">
          <p:pic>
            <p:nvPicPr>
              <p:cNvPr id="1079" name="Tinta 1078">
                <a:extLst>
                  <a:ext uri="{FF2B5EF4-FFF2-40B4-BE49-F238E27FC236}">
                    <a16:creationId xmlns:a16="http://schemas.microsoft.com/office/drawing/2014/main" id="{36C2D952-84BA-FA1F-D2CA-9B093369BAC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240054" y="4401290"/>
                <a:ext cx="384480" cy="420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80" name="Tinta 1079">
                <a:extLst>
                  <a:ext uri="{FF2B5EF4-FFF2-40B4-BE49-F238E27FC236}">
                    <a16:creationId xmlns:a16="http://schemas.microsoft.com/office/drawing/2014/main" id="{BB07ED0C-AC99-43BD-D7AA-137E4DC23B47}"/>
                  </a:ext>
                </a:extLst>
              </p14:cNvPr>
              <p14:cNvContentPartPr/>
              <p14:nvPr/>
            </p14:nvContentPartPr>
            <p14:xfrm>
              <a:off x="8685734" y="4316347"/>
              <a:ext cx="311400" cy="219960"/>
            </p14:xfrm>
          </p:contentPart>
        </mc:Choice>
        <mc:Fallback xmlns="">
          <p:pic>
            <p:nvPicPr>
              <p:cNvPr id="1080" name="Tinta 1079">
                <a:extLst>
                  <a:ext uri="{FF2B5EF4-FFF2-40B4-BE49-F238E27FC236}">
                    <a16:creationId xmlns:a16="http://schemas.microsoft.com/office/drawing/2014/main" id="{BB07ED0C-AC99-43BD-D7AA-137E4DC23B4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667734" y="4298317"/>
                <a:ext cx="347040" cy="255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081" name="Tinta 1080">
                <a:extLst>
                  <a:ext uri="{FF2B5EF4-FFF2-40B4-BE49-F238E27FC236}">
                    <a16:creationId xmlns:a16="http://schemas.microsoft.com/office/drawing/2014/main" id="{8EB3C5CB-5904-AB58-B034-497B064D104B}"/>
                  </a:ext>
                </a:extLst>
              </p14:cNvPr>
              <p14:cNvContentPartPr/>
              <p14:nvPr/>
            </p14:nvContentPartPr>
            <p14:xfrm>
              <a:off x="9000014" y="4547467"/>
              <a:ext cx="155160" cy="421920"/>
            </p14:xfrm>
          </p:contentPart>
        </mc:Choice>
        <mc:Fallback xmlns="">
          <p:pic>
            <p:nvPicPr>
              <p:cNvPr id="1081" name="Tinta 1080">
                <a:extLst>
                  <a:ext uri="{FF2B5EF4-FFF2-40B4-BE49-F238E27FC236}">
                    <a16:creationId xmlns:a16="http://schemas.microsoft.com/office/drawing/2014/main" id="{8EB3C5CB-5904-AB58-B034-497B064D104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982014" y="4529467"/>
                <a:ext cx="1908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82" name="Tinta 1081">
                <a:extLst>
                  <a:ext uri="{FF2B5EF4-FFF2-40B4-BE49-F238E27FC236}">
                    <a16:creationId xmlns:a16="http://schemas.microsoft.com/office/drawing/2014/main" id="{8F87B3B6-A358-C04A-7532-9A480B27E996}"/>
                  </a:ext>
                </a:extLst>
              </p14:cNvPr>
              <p14:cNvContentPartPr/>
              <p14:nvPr/>
            </p14:nvContentPartPr>
            <p14:xfrm>
              <a:off x="8902094" y="4628467"/>
              <a:ext cx="207360" cy="189000"/>
            </p14:xfrm>
          </p:contentPart>
        </mc:Choice>
        <mc:Fallback xmlns="">
          <p:pic>
            <p:nvPicPr>
              <p:cNvPr id="1082" name="Tinta 1081">
                <a:extLst>
                  <a:ext uri="{FF2B5EF4-FFF2-40B4-BE49-F238E27FC236}">
                    <a16:creationId xmlns:a16="http://schemas.microsoft.com/office/drawing/2014/main" id="{8F87B3B6-A358-C04A-7532-9A480B27E99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884125" y="4610467"/>
                <a:ext cx="242938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83" name="Tinta 1082">
                <a:extLst>
                  <a:ext uri="{FF2B5EF4-FFF2-40B4-BE49-F238E27FC236}">
                    <a16:creationId xmlns:a16="http://schemas.microsoft.com/office/drawing/2014/main" id="{60CCAEFE-9E23-005E-6C23-8403F6B8E1A6}"/>
                  </a:ext>
                </a:extLst>
              </p14:cNvPr>
              <p14:cNvContentPartPr/>
              <p14:nvPr/>
            </p14:nvContentPartPr>
            <p14:xfrm>
              <a:off x="8488094" y="4441627"/>
              <a:ext cx="196920" cy="392040"/>
            </p14:xfrm>
          </p:contentPart>
        </mc:Choice>
        <mc:Fallback xmlns="">
          <p:pic>
            <p:nvPicPr>
              <p:cNvPr id="1083" name="Tinta 1082">
                <a:extLst>
                  <a:ext uri="{FF2B5EF4-FFF2-40B4-BE49-F238E27FC236}">
                    <a16:creationId xmlns:a16="http://schemas.microsoft.com/office/drawing/2014/main" id="{60CCAEFE-9E23-005E-6C23-8403F6B8E1A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470094" y="4423627"/>
                <a:ext cx="23256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86" name="Tinta 1085">
                <a:extLst>
                  <a:ext uri="{FF2B5EF4-FFF2-40B4-BE49-F238E27FC236}">
                    <a16:creationId xmlns:a16="http://schemas.microsoft.com/office/drawing/2014/main" id="{FE5D222A-2165-5F1C-FF06-220FD3BF71FB}"/>
                  </a:ext>
                </a:extLst>
              </p14:cNvPr>
              <p14:cNvContentPartPr/>
              <p14:nvPr/>
            </p14:nvContentPartPr>
            <p14:xfrm>
              <a:off x="8197574" y="4705507"/>
              <a:ext cx="354600" cy="140400"/>
            </p14:xfrm>
          </p:contentPart>
        </mc:Choice>
        <mc:Fallback xmlns="">
          <p:pic>
            <p:nvPicPr>
              <p:cNvPr id="1086" name="Tinta 1085">
                <a:extLst>
                  <a:ext uri="{FF2B5EF4-FFF2-40B4-BE49-F238E27FC236}">
                    <a16:creationId xmlns:a16="http://schemas.microsoft.com/office/drawing/2014/main" id="{FE5D222A-2165-5F1C-FF06-220FD3BF71F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179592" y="4687507"/>
                <a:ext cx="390204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088" name="Tinta 1087">
                <a:extLst>
                  <a:ext uri="{FF2B5EF4-FFF2-40B4-BE49-F238E27FC236}">
                    <a16:creationId xmlns:a16="http://schemas.microsoft.com/office/drawing/2014/main" id="{A39E3503-1133-733B-CFC9-04D508EA512E}"/>
                  </a:ext>
                </a:extLst>
              </p14:cNvPr>
              <p14:cNvContentPartPr/>
              <p14:nvPr/>
            </p14:nvContentPartPr>
            <p14:xfrm>
              <a:off x="9072734" y="4748362"/>
              <a:ext cx="360" cy="360"/>
            </p14:xfrm>
          </p:contentPart>
        </mc:Choice>
        <mc:Fallback xmlns="">
          <p:pic>
            <p:nvPicPr>
              <p:cNvPr id="1088" name="Tinta 1087">
                <a:extLst>
                  <a:ext uri="{FF2B5EF4-FFF2-40B4-BE49-F238E27FC236}">
                    <a16:creationId xmlns:a16="http://schemas.microsoft.com/office/drawing/2014/main" id="{A39E3503-1133-733B-CFC9-04D508EA512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054734" y="473036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089" name="Tinta 1088">
                <a:extLst>
                  <a:ext uri="{FF2B5EF4-FFF2-40B4-BE49-F238E27FC236}">
                    <a16:creationId xmlns:a16="http://schemas.microsoft.com/office/drawing/2014/main" id="{1705D540-664C-5755-BFA2-81FCD075DBA2}"/>
                  </a:ext>
                </a:extLst>
              </p14:cNvPr>
              <p14:cNvContentPartPr/>
              <p14:nvPr/>
            </p14:nvContentPartPr>
            <p14:xfrm>
              <a:off x="8563334" y="4813882"/>
              <a:ext cx="503640" cy="38520"/>
            </p14:xfrm>
          </p:contentPart>
        </mc:Choice>
        <mc:Fallback xmlns="">
          <p:pic>
            <p:nvPicPr>
              <p:cNvPr id="1089" name="Tinta 1088">
                <a:extLst>
                  <a:ext uri="{FF2B5EF4-FFF2-40B4-BE49-F238E27FC236}">
                    <a16:creationId xmlns:a16="http://schemas.microsoft.com/office/drawing/2014/main" id="{1705D540-664C-5755-BFA2-81FCD075DB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545334" y="4795882"/>
                <a:ext cx="5392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091" name="Tinta 1090">
                <a:extLst>
                  <a:ext uri="{FF2B5EF4-FFF2-40B4-BE49-F238E27FC236}">
                    <a16:creationId xmlns:a16="http://schemas.microsoft.com/office/drawing/2014/main" id="{FDB35907-9173-561D-07E8-AD958A6F7D34}"/>
                  </a:ext>
                </a:extLst>
              </p14:cNvPr>
              <p14:cNvContentPartPr/>
              <p14:nvPr/>
            </p14:nvContentPartPr>
            <p14:xfrm>
              <a:off x="8199014" y="5072676"/>
              <a:ext cx="73080" cy="161640"/>
            </p14:xfrm>
          </p:contentPart>
        </mc:Choice>
        <mc:Fallback xmlns="">
          <p:pic>
            <p:nvPicPr>
              <p:cNvPr id="1091" name="Tinta 1090">
                <a:extLst>
                  <a:ext uri="{FF2B5EF4-FFF2-40B4-BE49-F238E27FC236}">
                    <a16:creationId xmlns:a16="http://schemas.microsoft.com/office/drawing/2014/main" id="{FDB35907-9173-561D-07E8-AD958A6F7D3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181014" y="5054716"/>
                <a:ext cx="108720" cy="197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92" name="Tinta 1091">
                <a:extLst>
                  <a:ext uri="{FF2B5EF4-FFF2-40B4-BE49-F238E27FC236}">
                    <a16:creationId xmlns:a16="http://schemas.microsoft.com/office/drawing/2014/main" id="{CD79A374-7F87-E999-FE44-251665E5FC45}"/>
                  </a:ext>
                </a:extLst>
              </p14:cNvPr>
              <p14:cNvContentPartPr/>
              <p14:nvPr/>
            </p14:nvContentPartPr>
            <p14:xfrm>
              <a:off x="8243654" y="5186436"/>
              <a:ext cx="853920" cy="265680"/>
            </p14:xfrm>
          </p:contentPart>
        </mc:Choice>
        <mc:Fallback xmlns="">
          <p:pic>
            <p:nvPicPr>
              <p:cNvPr id="1092" name="Tinta 1091">
                <a:extLst>
                  <a:ext uri="{FF2B5EF4-FFF2-40B4-BE49-F238E27FC236}">
                    <a16:creationId xmlns:a16="http://schemas.microsoft.com/office/drawing/2014/main" id="{CD79A374-7F87-E999-FE44-251665E5FC4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225654" y="5168460"/>
                <a:ext cx="889560" cy="301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93" name="Tinta 1092">
                <a:extLst>
                  <a:ext uri="{FF2B5EF4-FFF2-40B4-BE49-F238E27FC236}">
                    <a16:creationId xmlns:a16="http://schemas.microsoft.com/office/drawing/2014/main" id="{E1E850FE-CB3B-0D65-FB4B-F42372629BED}"/>
                  </a:ext>
                </a:extLst>
              </p14:cNvPr>
              <p14:cNvContentPartPr/>
              <p14:nvPr/>
            </p14:nvContentPartPr>
            <p14:xfrm>
              <a:off x="9097214" y="5079156"/>
              <a:ext cx="44640" cy="117360"/>
            </p14:xfrm>
          </p:contentPart>
        </mc:Choice>
        <mc:Fallback xmlns="">
          <p:pic>
            <p:nvPicPr>
              <p:cNvPr id="1093" name="Tinta 1092">
                <a:extLst>
                  <a:ext uri="{FF2B5EF4-FFF2-40B4-BE49-F238E27FC236}">
                    <a16:creationId xmlns:a16="http://schemas.microsoft.com/office/drawing/2014/main" id="{E1E850FE-CB3B-0D65-FB4B-F42372629BE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079214" y="5061156"/>
                <a:ext cx="802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94" name="Tinta 1093">
                <a:extLst>
                  <a:ext uri="{FF2B5EF4-FFF2-40B4-BE49-F238E27FC236}">
                    <a16:creationId xmlns:a16="http://schemas.microsoft.com/office/drawing/2014/main" id="{68BAE4E2-F51C-D91D-313E-C66ED82433F5}"/>
                  </a:ext>
                </a:extLst>
              </p14:cNvPr>
              <p14:cNvContentPartPr/>
              <p14:nvPr/>
            </p14:nvContentPartPr>
            <p14:xfrm>
              <a:off x="9013694" y="5102916"/>
              <a:ext cx="104760" cy="90000"/>
            </p14:xfrm>
          </p:contentPart>
        </mc:Choice>
        <mc:Fallback xmlns="">
          <p:pic>
            <p:nvPicPr>
              <p:cNvPr id="1094" name="Tinta 1093">
                <a:extLst>
                  <a:ext uri="{FF2B5EF4-FFF2-40B4-BE49-F238E27FC236}">
                    <a16:creationId xmlns:a16="http://schemas.microsoft.com/office/drawing/2014/main" id="{68BAE4E2-F51C-D91D-313E-C66ED82433F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995694" y="5084916"/>
                <a:ext cx="1404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095" name="Tinta 1094">
                <a:extLst>
                  <a:ext uri="{FF2B5EF4-FFF2-40B4-BE49-F238E27FC236}">
                    <a16:creationId xmlns:a16="http://schemas.microsoft.com/office/drawing/2014/main" id="{385AFF3E-28CF-1869-9396-11E10D8F6DBF}"/>
                  </a:ext>
                </a:extLst>
              </p14:cNvPr>
              <p14:cNvContentPartPr/>
              <p14:nvPr/>
            </p14:nvContentPartPr>
            <p14:xfrm>
              <a:off x="8169134" y="4808796"/>
              <a:ext cx="45360" cy="242280"/>
            </p14:xfrm>
          </p:contentPart>
        </mc:Choice>
        <mc:Fallback xmlns="">
          <p:pic>
            <p:nvPicPr>
              <p:cNvPr id="1095" name="Tinta 1094">
                <a:extLst>
                  <a:ext uri="{FF2B5EF4-FFF2-40B4-BE49-F238E27FC236}">
                    <a16:creationId xmlns:a16="http://schemas.microsoft.com/office/drawing/2014/main" id="{385AFF3E-28CF-1869-9396-11E10D8F6DB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160134" y="4799796"/>
                <a:ext cx="630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97" name="Tinta 1096">
                <a:extLst>
                  <a:ext uri="{FF2B5EF4-FFF2-40B4-BE49-F238E27FC236}">
                    <a16:creationId xmlns:a16="http://schemas.microsoft.com/office/drawing/2014/main" id="{F046C1DF-9092-A6CB-9886-4E9CAF86582D}"/>
                  </a:ext>
                </a:extLst>
              </p14:cNvPr>
              <p14:cNvContentPartPr/>
              <p14:nvPr/>
            </p14:nvContentPartPr>
            <p14:xfrm>
              <a:off x="8215214" y="4914636"/>
              <a:ext cx="93960" cy="203040"/>
            </p14:xfrm>
          </p:contentPart>
        </mc:Choice>
        <mc:Fallback xmlns="">
          <p:pic>
            <p:nvPicPr>
              <p:cNvPr id="1097" name="Tinta 1096">
                <a:extLst>
                  <a:ext uri="{FF2B5EF4-FFF2-40B4-BE49-F238E27FC236}">
                    <a16:creationId xmlns:a16="http://schemas.microsoft.com/office/drawing/2014/main" id="{F046C1DF-9092-A6CB-9886-4E9CAF86582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206179" y="4905636"/>
                <a:ext cx="111668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98" name="Tinta 1097">
                <a:extLst>
                  <a:ext uri="{FF2B5EF4-FFF2-40B4-BE49-F238E27FC236}">
                    <a16:creationId xmlns:a16="http://schemas.microsoft.com/office/drawing/2014/main" id="{7D57DF63-BF3B-2EBA-C4A0-FB698CD54919}"/>
                  </a:ext>
                </a:extLst>
              </p14:cNvPr>
              <p14:cNvContentPartPr/>
              <p14:nvPr/>
            </p14:nvContentPartPr>
            <p14:xfrm>
              <a:off x="8188934" y="4824636"/>
              <a:ext cx="932400" cy="109080"/>
            </p14:xfrm>
          </p:contentPart>
        </mc:Choice>
        <mc:Fallback xmlns="">
          <p:pic>
            <p:nvPicPr>
              <p:cNvPr id="1098" name="Tinta 1097">
                <a:extLst>
                  <a:ext uri="{FF2B5EF4-FFF2-40B4-BE49-F238E27FC236}">
                    <a16:creationId xmlns:a16="http://schemas.microsoft.com/office/drawing/2014/main" id="{7D57DF63-BF3B-2EBA-C4A0-FB698CD5491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179937" y="4815636"/>
                <a:ext cx="950033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101" name="Tinta 1100">
                <a:extLst>
                  <a:ext uri="{FF2B5EF4-FFF2-40B4-BE49-F238E27FC236}">
                    <a16:creationId xmlns:a16="http://schemas.microsoft.com/office/drawing/2014/main" id="{10CF3B9C-9C5C-AEF8-F13D-E1E88A8E2AE3}"/>
                  </a:ext>
                </a:extLst>
              </p14:cNvPr>
              <p14:cNvContentPartPr/>
              <p14:nvPr/>
            </p14:nvContentPartPr>
            <p14:xfrm>
              <a:off x="8217734" y="4836876"/>
              <a:ext cx="869760" cy="38880"/>
            </p14:xfrm>
          </p:contentPart>
        </mc:Choice>
        <mc:Fallback xmlns="">
          <p:pic>
            <p:nvPicPr>
              <p:cNvPr id="1101" name="Tinta 1100">
                <a:extLst>
                  <a:ext uri="{FF2B5EF4-FFF2-40B4-BE49-F238E27FC236}">
                    <a16:creationId xmlns:a16="http://schemas.microsoft.com/office/drawing/2014/main" id="{10CF3B9C-9C5C-AEF8-F13D-E1E88A8E2AE3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208734" y="4827792"/>
                <a:ext cx="887400" cy="56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103" name="Tinta 1102">
                <a:extLst>
                  <a:ext uri="{FF2B5EF4-FFF2-40B4-BE49-F238E27FC236}">
                    <a16:creationId xmlns:a16="http://schemas.microsoft.com/office/drawing/2014/main" id="{4C71E94E-458D-5D7D-7F59-A3AFB895EC88}"/>
                  </a:ext>
                </a:extLst>
              </p14:cNvPr>
              <p14:cNvContentPartPr/>
              <p14:nvPr/>
            </p14:nvContentPartPr>
            <p14:xfrm>
              <a:off x="8294414" y="4464636"/>
              <a:ext cx="261000" cy="314640"/>
            </p14:xfrm>
          </p:contentPart>
        </mc:Choice>
        <mc:Fallback xmlns="">
          <p:pic>
            <p:nvPicPr>
              <p:cNvPr id="1103" name="Tinta 1102">
                <a:extLst>
                  <a:ext uri="{FF2B5EF4-FFF2-40B4-BE49-F238E27FC236}">
                    <a16:creationId xmlns:a16="http://schemas.microsoft.com/office/drawing/2014/main" id="{4C71E94E-458D-5D7D-7F59-A3AFB895EC8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285414" y="4455626"/>
                <a:ext cx="278640" cy="332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107" name="Tinta 1106">
                <a:extLst>
                  <a:ext uri="{FF2B5EF4-FFF2-40B4-BE49-F238E27FC236}">
                    <a16:creationId xmlns:a16="http://schemas.microsoft.com/office/drawing/2014/main" id="{EFE22294-6754-9F55-6F9B-4E4C1056F74C}"/>
                  </a:ext>
                </a:extLst>
              </p14:cNvPr>
              <p14:cNvContentPartPr/>
              <p14:nvPr/>
            </p14:nvContentPartPr>
            <p14:xfrm>
              <a:off x="8571974" y="4265556"/>
              <a:ext cx="51120" cy="88920"/>
            </p14:xfrm>
          </p:contentPart>
        </mc:Choice>
        <mc:Fallback xmlns="">
          <p:pic>
            <p:nvPicPr>
              <p:cNvPr id="1107" name="Tinta 1106">
                <a:extLst>
                  <a:ext uri="{FF2B5EF4-FFF2-40B4-BE49-F238E27FC236}">
                    <a16:creationId xmlns:a16="http://schemas.microsoft.com/office/drawing/2014/main" id="{EFE22294-6754-9F55-6F9B-4E4C1056F74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563037" y="4256556"/>
                <a:ext cx="68637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108" name="Tinta 1107">
                <a:extLst>
                  <a:ext uri="{FF2B5EF4-FFF2-40B4-BE49-F238E27FC236}">
                    <a16:creationId xmlns:a16="http://schemas.microsoft.com/office/drawing/2014/main" id="{D02FE4A4-B15A-47DF-4EF8-DED83D0D15E8}"/>
                  </a:ext>
                </a:extLst>
              </p14:cNvPr>
              <p14:cNvContentPartPr/>
              <p14:nvPr/>
            </p14:nvContentPartPr>
            <p14:xfrm>
              <a:off x="8655494" y="4257636"/>
              <a:ext cx="23040" cy="65160"/>
            </p14:xfrm>
          </p:contentPart>
        </mc:Choice>
        <mc:Fallback xmlns="">
          <p:pic>
            <p:nvPicPr>
              <p:cNvPr id="1108" name="Tinta 1107">
                <a:extLst>
                  <a:ext uri="{FF2B5EF4-FFF2-40B4-BE49-F238E27FC236}">
                    <a16:creationId xmlns:a16="http://schemas.microsoft.com/office/drawing/2014/main" id="{D02FE4A4-B15A-47DF-4EF8-DED83D0D15E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646494" y="4248685"/>
                <a:ext cx="40680" cy="82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109" name="Tinta 1108">
                <a:extLst>
                  <a:ext uri="{FF2B5EF4-FFF2-40B4-BE49-F238E27FC236}">
                    <a16:creationId xmlns:a16="http://schemas.microsoft.com/office/drawing/2014/main" id="{DEB7EAE0-A7DF-B612-187A-3E25EA84277E}"/>
                  </a:ext>
                </a:extLst>
              </p14:cNvPr>
              <p14:cNvContentPartPr/>
              <p14:nvPr/>
            </p14:nvContentPartPr>
            <p14:xfrm>
              <a:off x="8540294" y="4333956"/>
              <a:ext cx="149760" cy="122760"/>
            </p14:xfrm>
          </p:contentPart>
        </mc:Choice>
        <mc:Fallback xmlns="">
          <p:pic>
            <p:nvPicPr>
              <p:cNvPr id="1109" name="Tinta 1108">
                <a:extLst>
                  <a:ext uri="{FF2B5EF4-FFF2-40B4-BE49-F238E27FC236}">
                    <a16:creationId xmlns:a16="http://schemas.microsoft.com/office/drawing/2014/main" id="{DEB7EAE0-A7DF-B612-187A-3E25EA84277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31272" y="4324956"/>
                <a:ext cx="167443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110" name="Tinta 1109">
                <a:extLst>
                  <a:ext uri="{FF2B5EF4-FFF2-40B4-BE49-F238E27FC236}">
                    <a16:creationId xmlns:a16="http://schemas.microsoft.com/office/drawing/2014/main" id="{554360CC-7847-927C-D810-FF68AEB178E8}"/>
                  </a:ext>
                </a:extLst>
              </p14:cNvPr>
              <p14:cNvContentPartPr/>
              <p14:nvPr/>
            </p14:nvContentPartPr>
            <p14:xfrm>
              <a:off x="8633894" y="4304076"/>
              <a:ext cx="31680" cy="39960"/>
            </p14:xfrm>
          </p:contentPart>
        </mc:Choice>
        <mc:Fallback xmlns="">
          <p:pic>
            <p:nvPicPr>
              <p:cNvPr id="1110" name="Tinta 1109">
                <a:extLst>
                  <a:ext uri="{FF2B5EF4-FFF2-40B4-BE49-F238E27FC236}">
                    <a16:creationId xmlns:a16="http://schemas.microsoft.com/office/drawing/2014/main" id="{554360CC-7847-927C-D810-FF68AEB178E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627774" y="4297956"/>
                <a:ext cx="4392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111" name="Tinta 1110">
                <a:extLst>
                  <a:ext uri="{FF2B5EF4-FFF2-40B4-BE49-F238E27FC236}">
                    <a16:creationId xmlns:a16="http://schemas.microsoft.com/office/drawing/2014/main" id="{E1592CD4-19EE-BB0C-EBBC-A314C6D7DDD2}"/>
                  </a:ext>
                </a:extLst>
              </p14:cNvPr>
              <p14:cNvContentPartPr/>
              <p14:nvPr/>
            </p14:nvContentPartPr>
            <p14:xfrm>
              <a:off x="8469014" y="4438356"/>
              <a:ext cx="42480" cy="8280"/>
            </p14:xfrm>
          </p:contentPart>
        </mc:Choice>
        <mc:Fallback xmlns="">
          <p:pic>
            <p:nvPicPr>
              <p:cNvPr id="1111" name="Tinta 1110">
                <a:extLst>
                  <a:ext uri="{FF2B5EF4-FFF2-40B4-BE49-F238E27FC236}">
                    <a16:creationId xmlns:a16="http://schemas.microsoft.com/office/drawing/2014/main" id="{E1592CD4-19EE-BB0C-EBBC-A314C6D7DDD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462894" y="4432491"/>
                <a:ext cx="54720" cy="20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112" name="Tinta 1111">
                <a:extLst>
                  <a:ext uri="{FF2B5EF4-FFF2-40B4-BE49-F238E27FC236}">
                    <a16:creationId xmlns:a16="http://schemas.microsoft.com/office/drawing/2014/main" id="{80F701ED-4EC0-C4D9-338B-16B18ED9AB74}"/>
                  </a:ext>
                </a:extLst>
              </p14:cNvPr>
              <p14:cNvContentPartPr/>
              <p14:nvPr/>
            </p14:nvContentPartPr>
            <p14:xfrm>
              <a:off x="8350934" y="4839036"/>
              <a:ext cx="61920" cy="12960"/>
            </p14:xfrm>
          </p:contentPart>
        </mc:Choice>
        <mc:Fallback xmlns="">
          <p:pic>
            <p:nvPicPr>
              <p:cNvPr id="1112" name="Tinta 1111">
                <a:extLst>
                  <a:ext uri="{FF2B5EF4-FFF2-40B4-BE49-F238E27FC236}">
                    <a16:creationId xmlns:a16="http://schemas.microsoft.com/office/drawing/2014/main" id="{80F701ED-4EC0-C4D9-338B-16B18ED9AB7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344778" y="4833081"/>
                <a:ext cx="74232" cy="24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13" name="Tinta 1112">
                <a:extLst>
                  <a:ext uri="{FF2B5EF4-FFF2-40B4-BE49-F238E27FC236}">
                    <a16:creationId xmlns:a16="http://schemas.microsoft.com/office/drawing/2014/main" id="{49A86D2D-59A9-D5A5-F440-684FC1C03DFB}"/>
                  </a:ext>
                </a:extLst>
              </p14:cNvPr>
              <p14:cNvContentPartPr/>
              <p14:nvPr/>
            </p14:nvContentPartPr>
            <p14:xfrm>
              <a:off x="9007934" y="4871796"/>
              <a:ext cx="81000" cy="15480"/>
            </p14:xfrm>
          </p:contentPart>
        </mc:Choice>
        <mc:Fallback xmlns="">
          <p:pic>
            <p:nvPicPr>
              <p:cNvPr id="1113" name="Tinta 1112">
                <a:extLst>
                  <a:ext uri="{FF2B5EF4-FFF2-40B4-BE49-F238E27FC236}">
                    <a16:creationId xmlns:a16="http://schemas.microsoft.com/office/drawing/2014/main" id="{49A86D2D-59A9-D5A5-F440-684FC1C03DF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001841" y="4865676"/>
                <a:ext cx="93186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14" name="Tinta 1113">
                <a:extLst>
                  <a:ext uri="{FF2B5EF4-FFF2-40B4-BE49-F238E27FC236}">
                    <a16:creationId xmlns:a16="http://schemas.microsoft.com/office/drawing/2014/main" id="{8C91B09A-6BDF-7421-795E-268F9CEFEBBA}"/>
                  </a:ext>
                </a:extLst>
              </p14:cNvPr>
              <p14:cNvContentPartPr/>
              <p14:nvPr/>
            </p14:nvContentPartPr>
            <p14:xfrm>
              <a:off x="8222054" y="4966476"/>
              <a:ext cx="19800" cy="34560"/>
            </p14:xfrm>
          </p:contentPart>
        </mc:Choice>
        <mc:Fallback xmlns="">
          <p:pic>
            <p:nvPicPr>
              <p:cNvPr id="1114" name="Tinta 1113">
                <a:extLst>
                  <a:ext uri="{FF2B5EF4-FFF2-40B4-BE49-F238E27FC236}">
                    <a16:creationId xmlns:a16="http://schemas.microsoft.com/office/drawing/2014/main" id="{8C91B09A-6BDF-7421-795E-268F9CEFEBB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215821" y="4960356"/>
                <a:ext cx="32267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15" name="Tinta 1114">
                <a:extLst>
                  <a:ext uri="{FF2B5EF4-FFF2-40B4-BE49-F238E27FC236}">
                    <a16:creationId xmlns:a16="http://schemas.microsoft.com/office/drawing/2014/main" id="{B3E360D2-8A3B-CAEA-9E88-C0114B73E76D}"/>
                  </a:ext>
                </a:extLst>
              </p14:cNvPr>
              <p14:cNvContentPartPr/>
              <p14:nvPr/>
            </p14:nvContentPartPr>
            <p14:xfrm>
              <a:off x="8192534" y="4898076"/>
              <a:ext cx="29880" cy="133560"/>
            </p14:xfrm>
          </p:contentPart>
        </mc:Choice>
        <mc:Fallback xmlns="">
          <p:pic>
            <p:nvPicPr>
              <p:cNvPr id="1115" name="Tinta 1114">
                <a:extLst>
                  <a:ext uri="{FF2B5EF4-FFF2-40B4-BE49-F238E27FC236}">
                    <a16:creationId xmlns:a16="http://schemas.microsoft.com/office/drawing/2014/main" id="{B3E360D2-8A3B-CAEA-9E88-C0114B73E76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183424" y="4889076"/>
                <a:ext cx="47735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19" name="Tinta 1118">
                <a:extLst>
                  <a:ext uri="{FF2B5EF4-FFF2-40B4-BE49-F238E27FC236}">
                    <a16:creationId xmlns:a16="http://schemas.microsoft.com/office/drawing/2014/main" id="{E1E19A57-81BE-7793-8319-AB259768E598}"/>
                  </a:ext>
                </a:extLst>
              </p14:cNvPr>
              <p14:cNvContentPartPr/>
              <p14:nvPr/>
            </p14:nvContentPartPr>
            <p14:xfrm>
              <a:off x="8300534" y="4940916"/>
              <a:ext cx="25920" cy="101520"/>
            </p14:xfrm>
          </p:contentPart>
        </mc:Choice>
        <mc:Fallback xmlns="">
          <p:pic>
            <p:nvPicPr>
              <p:cNvPr id="1119" name="Tinta 1118">
                <a:extLst>
                  <a:ext uri="{FF2B5EF4-FFF2-40B4-BE49-F238E27FC236}">
                    <a16:creationId xmlns:a16="http://schemas.microsoft.com/office/drawing/2014/main" id="{E1E19A57-81BE-7793-8319-AB259768E59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291534" y="4931948"/>
                <a:ext cx="43560" cy="119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25" name="Tinta 1124">
                <a:extLst>
                  <a:ext uri="{FF2B5EF4-FFF2-40B4-BE49-F238E27FC236}">
                    <a16:creationId xmlns:a16="http://schemas.microsoft.com/office/drawing/2014/main" id="{E2231A75-1DF1-C4B4-CA14-615F1AE15FF0}"/>
                  </a:ext>
                </a:extLst>
              </p14:cNvPr>
              <p14:cNvContentPartPr/>
              <p14:nvPr/>
            </p14:nvContentPartPr>
            <p14:xfrm>
              <a:off x="8282174" y="4894116"/>
              <a:ext cx="169200" cy="169920"/>
            </p14:xfrm>
          </p:contentPart>
        </mc:Choice>
        <mc:Fallback xmlns="">
          <p:pic>
            <p:nvPicPr>
              <p:cNvPr id="1125" name="Tinta 1124">
                <a:extLst>
                  <a:ext uri="{FF2B5EF4-FFF2-40B4-BE49-F238E27FC236}">
                    <a16:creationId xmlns:a16="http://schemas.microsoft.com/office/drawing/2014/main" id="{E2231A75-1DF1-C4B4-CA14-615F1AE15FF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276041" y="4887996"/>
                <a:ext cx="181466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27" name="Tinta 1126">
                <a:extLst>
                  <a:ext uri="{FF2B5EF4-FFF2-40B4-BE49-F238E27FC236}">
                    <a16:creationId xmlns:a16="http://schemas.microsoft.com/office/drawing/2014/main" id="{84A56A61-C7E2-F58B-B1AD-53526A81C634}"/>
                  </a:ext>
                </a:extLst>
              </p14:cNvPr>
              <p14:cNvContentPartPr/>
              <p14:nvPr/>
            </p14:nvContentPartPr>
            <p14:xfrm>
              <a:off x="8440574" y="4907796"/>
              <a:ext cx="117360" cy="115560"/>
            </p14:xfrm>
          </p:contentPart>
        </mc:Choice>
        <mc:Fallback xmlns="">
          <p:pic>
            <p:nvPicPr>
              <p:cNvPr id="1127" name="Tinta 1126">
                <a:extLst>
                  <a:ext uri="{FF2B5EF4-FFF2-40B4-BE49-F238E27FC236}">
                    <a16:creationId xmlns:a16="http://schemas.microsoft.com/office/drawing/2014/main" id="{84A56A61-C7E2-F58B-B1AD-53526A81C63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434454" y="4901676"/>
                <a:ext cx="1296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28" name="Tinta 1127">
                <a:extLst>
                  <a:ext uri="{FF2B5EF4-FFF2-40B4-BE49-F238E27FC236}">
                    <a16:creationId xmlns:a16="http://schemas.microsoft.com/office/drawing/2014/main" id="{1A0DD694-6A66-1834-4C41-91A2D27DD6CE}"/>
                  </a:ext>
                </a:extLst>
              </p14:cNvPr>
              <p14:cNvContentPartPr/>
              <p14:nvPr/>
            </p14:nvContentPartPr>
            <p14:xfrm>
              <a:off x="8346614" y="4913196"/>
              <a:ext cx="8640" cy="135720"/>
            </p14:xfrm>
          </p:contentPart>
        </mc:Choice>
        <mc:Fallback xmlns="">
          <p:pic>
            <p:nvPicPr>
              <p:cNvPr id="1128" name="Tinta 1127">
                <a:extLst>
                  <a:ext uri="{FF2B5EF4-FFF2-40B4-BE49-F238E27FC236}">
                    <a16:creationId xmlns:a16="http://schemas.microsoft.com/office/drawing/2014/main" id="{1A0DD694-6A66-1834-4C41-91A2D27DD6C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340494" y="4907076"/>
                <a:ext cx="208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30" name="Tinta 1129">
                <a:extLst>
                  <a:ext uri="{FF2B5EF4-FFF2-40B4-BE49-F238E27FC236}">
                    <a16:creationId xmlns:a16="http://schemas.microsoft.com/office/drawing/2014/main" id="{6032F5D6-ABE9-E00E-2AAA-F09CF52B0B00}"/>
                  </a:ext>
                </a:extLst>
              </p14:cNvPr>
              <p14:cNvContentPartPr/>
              <p14:nvPr/>
            </p14:nvContentPartPr>
            <p14:xfrm>
              <a:off x="8324654" y="5003196"/>
              <a:ext cx="32760" cy="86400"/>
            </p14:xfrm>
          </p:contentPart>
        </mc:Choice>
        <mc:Fallback xmlns="">
          <p:pic>
            <p:nvPicPr>
              <p:cNvPr id="1130" name="Tinta 1129">
                <a:extLst>
                  <a:ext uri="{FF2B5EF4-FFF2-40B4-BE49-F238E27FC236}">
                    <a16:creationId xmlns:a16="http://schemas.microsoft.com/office/drawing/2014/main" id="{6032F5D6-ABE9-E00E-2AAA-F09CF52B0B0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318534" y="4997050"/>
                <a:ext cx="45000" cy="98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32" name="Tinta 1131">
                <a:extLst>
                  <a:ext uri="{FF2B5EF4-FFF2-40B4-BE49-F238E27FC236}">
                    <a16:creationId xmlns:a16="http://schemas.microsoft.com/office/drawing/2014/main" id="{920D5309-43A9-0E7A-560E-474DB7102DFB}"/>
                  </a:ext>
                </a:extLst>
              </p14:cNvPr>
              <p14:cNvContentPartPr/>
              <p14:nvPr/>
            </p14:nvContentPartPr>
            <p14:xfrm>
              <a:off x="8380165" y="4932860"/>
              <a:ext cx="174960" cy="191880"/>
            </p14:xfrm>
          </p:contentPart>
        </mc:Choice>
        <mc:Fallback xmlns="">
          <p:pic>
            <p:nvPicPr>
              <p:cNvPr id="1132" name="Tinta 1131">
                <a:extLst>
                  <a:ext uri="{FF2B5EF4-FFF2-40B4-BE49-F238E27FC236}">
                    <a16:creationId xmlns:a16="http://schemas.microsoft.com/office/drawing/2014/main" id="{920D5309-43A9-0E7A-560E-474DB7102DF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374032" y="4926740"/>
                <a:ext cx="187225" cy="20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5" name="Agrupar 1134">
            <a:extLst>
              <a:ext uri="{FF2B5EF4-FFF2-40B4-BE49-F238E27FC236}">
                <a16:creationId xmlns:a16="http://schemas.microsoft.com/office/drawing/2014/main" id="{45AE1C1C-0890-0208-E74A-D44D8CA410FC}"/>
              </a:ext>
            </a:extLst>
          </p:cNvPr>
          <p:cNvGrpSpPr/>
          <p:nvPr/>
        </p:nvGrpSpPr>
        <p:grpSpPr>
          <a:xfrm>
            <a:off x="8196854" y="4924940"/>
            <a:ext cx="259991" cy="140040"/>
            <a:chOff x="8196854" y="4924940"/>
            <a:chExt cx="259991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6" name="Tinta 1115">
                  <a:extLst>
                    <a:ext uri="{FF2B5EF4-FFF2-40B4-BE49-F238E27FC236}">
                      <a16:creationId xmlns:a16="http://schemas.microsoft.com/office/drawing/2014/main" id="{A1F57903-7176-E66A-2D60-E422C97F500E}"/>
                    </a:ext>
                  </a:extLst>
                </p14:cNvPr>
                <p14:cNvContentPartPr/>
                <p14:nvPr/>
              </p14:nvContentPartPr>
              <p14:xfrm>
                <a:off x="8225294" y="4926516"/>
                <a:ext cx="51120" cy="108000"/>
              </p14:xfrm>
            </p:contentPart>
          </mc:Choice>
          <mc:Fallback xmlns="">
            <p:pic>
              <p:nvPicPr>
                <p:cNvPr id="1116" name="Tinta 1115">
                  <a:extLst>
                    <a:ext uri="{FF2B5EF4-FFF2-40B4-BE49-F238E27FC236}">
                      <a16:creationId xmlns:a16="http://schemas.microsoft.com/office/drawing/2014/main" id="{A1F57903-7176-E66A-2D60-E422C97F500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16294" y="4917486"/>
                  <a:ext cx="68760" cy="1256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7" name="Tinta 1116">
                  <a:extLst>
                    <a:ext uri="{FF2B5EF4-FFF2-40B4-BE49-F238E27FC236}">
                      <a16:creationId xmlns:a16="http://schemas.microsoft.com/office/drawing/2014/main" id="{9D7683B7-02E8-579F-C3AC-552BCC796341}"/>
                    </a:ext>
                  </a:extLst>
                </p14:cNvPr>
                <p14:cNvContentPartPr/>
                <p14:nvPr/>
              </p14:nvContentPartPr>
              <p14:xfrm>
                <a:off x="8196854" y="4950996"/>
                <a:ext cx="63360" cy="360"/>
              </p14:xfrm>
            </p:contentPart>
          </mc:Choice>
          <mc:Fallback xmlns="">
            <p:pic>
              <p:nvPicPr>
                <p:cNvPr id="1117" name="Tinta 1116">
                  <a:extLst>
                    <a:ext uri="{FF2B5EF4-FFF2-40B4-BE49-F238E27FC236}">
                      <a16:creationId xmlns:a16="http://schemas.microsoft.com/office/drawing/2014/main" id="{9D7683B7-02E8-579F-C3AC-552BCC79634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187854" y="4941996"/>
                  <a:ext cx="81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4" name="Tinta 1133">
                  <a:extLst>
                    <a:ext uri="{FF2B5EF4-FFF2-40B4-BE49-F238E27FC236}">
                      <a16:creationId xmlns:a16="http://schemas.microsoft.com/office/drawing/2014/main" id="{2744EAE8-258A-9F1B-1214-5180FAF64EC8}"/>
                    </a:ext>
                  </a:extLst>
                </p14:cNvPr>
                <p14:cNvContentPartPr/>
                <p14:nvPr/>
              </p14:nvContentPartPr>
              <p14:xfrm>
                <a:off x="8364325" y="4924940"/>
                <a:ext cx="92520" cy="140040"/>
              </p14:xfrm>
            </p:contentPart>
          </mc:Choice>
          <mc:Fallback xmlns="">
            <p:pic>
              <p:nvPicPr>
                <p:cNvPr id="1134" name="Tinta 1133">
                  <a:extLst>
                    <a:ext uri="{FF2B5EF4-FFF2-40B4-BE49-F238E27FC236}">
                      <a16:creationId xmlns:a16="http://schemas.microsoft.com/office/drawing/2014/main" id="{2744EAE8-258A-9F1B-1214-5180FAF64EC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5325" y="4915940"/>
                  <a:ext cx="11016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39" name="Tinta 1138">
                <a:extLst>
                  <a:ext uri="{FF2B5EF4-FFF2-40B4-BE49-F238E27FC236}">
                    <a16:creationId xmlns:a16="http://schemas.microsoft.com/office/drawing/2014/main" id="{A98D3209-C1D7-82E0-594D-54A596A89418}"/>
                  </a:ext>
                </a:extLst>
              </p14:cNvPr>
              <p14:cNvContentPartPr/>
              <p14:nvPr/>
            </p14:nvContentPartPr>
            <p14:xfrm>
              <a:off x="8457205" y="4949420"/>
              <a:ext cx="48240" cy="112680"/>
            </p14:xfrm>
          </p:contentPart>
        </mc:Choice>
        <mc:Fallback xmlns="">
          <p:pic>
            <p:nvPicPr>
              <p:cNvPr id="1139" name="Tinta 1138">
                <a:extLst>
                  <a:ext uri="{FF2B5EF4-FFF2-40B4-BE49-F238E27FC236}">
                    <a16:creationId xmlns:a16="http://schemas.microsoft.com/office/drawing/2014/main" id="{A98D3209-C1D7-82E0-594D-54A596A8941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448205" y="4940420"/>
                <a:ext cx="6588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41" name="Tinta 1140">
                <a:extLst>
                  <a:ext uri="{FF2B5EF4-FFF2-40B4-BE49-F238E27FC236}">
                    <a16:creationId xmlns:a16="http://schemas.microsoft.com/office/drawing/2014/main" id="{EB7BB40D-19E1-0DEF-1778-9872AF484C0A}"/>
                  </a:ext>
                </a:extLst>
              </p14:cNvPr>
              <p14:cNvContentPartPr/>
              <p14:nvPr/>
            </p14:nvContentPartPr>
            <p14:xfrm>
              <a:off x="8526685" y="4950860"/>
              <a:ext cx="82800" cy="122040"/>
            </p14:xfrm>
          </p:contentPart>
        </mc:Choice>
        <mc:Fallback xmlns="">
          <p:pic>
            <p:nvPicPr>
              <p:cNvPr id="1141" name="Tinta 1140">
                <a:extLst>
                  <a:ext uri="{FF2B5EF4-FFF2-40B4-BE49-F238E27FC236}">
                    <a16:creationId xmlns:a16="http://schemas.microsoft.com/office/drawing/2014/main" id="{EB7BB40D-19E1-0DEF-1778-9872AF484C0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517646" y="4941833"/>
                <a:ext cx="100517" cy="139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42" name="Tinta 1141">
                <a:extLst>
                  <a:ext uri="{FF2B5EF4-FFF2-40B4-BE49-F238E27FC236}">
                    <a16:creationId xmlns:a16="http://schemas.microsoft.com/office/drawing/2014/main" id="{9EFFD090-95B0-CE72-0CC6-B76DBB203E3D}"/>
                  </a:ext>
                </a:extLst>
              </p14:cNvPr>
              <p14:cNvContentPartPr/>
              <p14:nvPr/>
            </p14:nvContentPartPr>
            <p14:xfrm>
              <a:off x="8509765" y="4914860"/>
              <a:ext cx="121680" cy="185760"/>
            </p14:xfrm>
          </p:contentPart>
        </mc:Choice>
        <mc:Fallback xmlns="">
          <p:pic>
            <p:nvPicPr>
              <p:cNvPr id="1142" name="Tinta 1141">
                <a:extLst>
                  <a:ext uri="{FF2B5EF4-FFF2-40B4-BE49-F238E27FC236}">
                    <a16:creationId xmlns:a16="http://schemas.microsoft.com/office/drawing/2014/main" id="{9EFFD090-95B0-CE72-0CC6-B76DBB203E3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503663" y="4908740"/>
                <a:ext cx="133884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43" name="Tinta 1142">
                <a:extLst>
                  <a:ext uri="{FF2B5EF4-FFF2-40B4-BE49-F238E27FC236}">
                    <a16:creationId xmlns:a16="http://schemas.microsoft.com/office/drawing/2014/main" id="{621ABE33-2012-1384-D788-986655CE75EC}"/>
                  </a:ext>
                </a:extLst>
              </p14:cNvPr>
              <p14:cNvContentPartPr/>
              <p14:nvPr/>
            </p14:nvContentPartPr>
            <p14:xfrm>
              <a:off x="8541445" y="4967420"/>
              <a:ext cx="53280" cy="84240"/>
            </p14:xfrm>
          </p:contentPart>
        </mc:Choice>
        <mc:Fallback xmlns="">
          <p:pic>
            <p:nvPicPr>
              <p:cNvPr id="1143" name="Tinta 1142">
                <a:extLst>
                  <a:ext uri="{FF2B5EF4-FFF2-40B4-BE49-F238E27FC236}">
                    <a16:creationId xmlns:a16="http://schemas.microsoft.com/office/drawing/2014/main" id="{621ABE33-2012-1384-D788-986655CE75E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535325" y="4961300"/>
                <a:ext cx="655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44" name="Tinta 1143">
                <a:extLst>
                  <a:ext uri="{FF2B5EF4-FFF2-40B4-BE49-F238E27FC236}">
                    <a16:creationId xmlns:a16="http://schemas.microsoft.com/office/drawing/2014/main" id="{370015F6-B96F-791B-2EC1-CFB2FFAE42E4}"/>
                  </a:ext>
                </a:extLst>
              </p14:cNvPr>
              <p14:cNvContentPartPr/>
              <p14:nvPr/>
            </p14:nvContentPartPr>
            <p14:xfrm>
              <a:off x="8589685" y="4911260"/>
              <a:ext cx="52920" cy="61920"/>
            </p14:xfrm>
          </p:contentPart>
        </mc:Choice>
        <mc:Fallback xmlns="">
          <p:pic>
            <p:nvPicPr>
              <p:cNvPr id="1144" name="Tinta 1143">
                <a:extLst>
                  <a:ext uri="{FF2B5EF4-FFF2-40B4-BE49-F238E27FC236}">
                    <a16:creationId xmlns:a16="http://schemas.microsoft.com/office/drawing/2014/main" id="{370015F6-B96F-791B-2EC1-CFB2FFAE42E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583606" y="4905140"/>
                <a:ext cx="65077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45" name="Tinta 1144">
                <a:extLst>
                  <a:ext uri="{FF2B5EF4-FFF2-40B4-BE49-F238E27FC236}">
                    <a16:creationId xmlns:a16="http://schemas.microsoft.com/office/drawing/2014/main" id="{A7C9775F-C37C-40BC-0098-302D6C14A662}"/>
                  </a:ext>
                </a:extLst>
              </p14:cNvPr>
              <p14:cNvContentPartPr/>
              <p14:nvPr/>
            </p14:nvContentPartPr>
            <p14:xfrm>
              <a:off x="8600485" y="4914860"/>
              <a:ext cx="129600" cy="184320"/>
            </p14:xfrm>
          </p:contentPart>
        </mc:Choice>
        <mc:Fallback xmlns="">
          <p:pic>
            <p:nvPicPr>
              <p:cNvPr id="1145" name="Tinta 1144">
                <a:extLst>
                  <a:ext uri="{FF2B5EF4-FFF2-40B4-BE49-F238E27FC236}">
                    <a16:creationId xmlns:a16="http://schemas.microsoft.com/office/drawing/2014/main" id="{A7C9775F-C37C-40BC-0098-302D6C14A66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594365" y="4908752"/>
                <a:ext cx="141840" cy="196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46" name="Tinta 1145">
                <a:extLst>
                  <a:ext uri="{FF2B5EF4-FFF2-40B4-BE49-F238E27FC236}">
                    <a16:creationId xmlns:a16="http://schemas.microsoft.com/office/drawing/2014/main" id="{962710D4-A05F-04CE-8596-6B1530075702}"/>
                  </a:ext>
                </a:extLst>
              </p14:cNvPr>
              <p14:cNvContentPartPr/>
              <p14:nvPr/>
            </p14:nvContentPartPr>
            <p14:xfrm>
              <a:off x="8629645" y="4913420"/>
              <a:ext cx="137880" cy="184320"/>
            </p14:xfrm>
          </p:contentPart>
        </mc:Choice>
        <mc:Fallback xmlns="">
          <p:pic>
            <p:nvPicPr>
              <p:cNvPr id="1146" name="Tinta 1145">
                <a:extLst>
                  <a:ext uri="{FF2B5EF4-FFF2-40B4-BE49-F238E27FC236}">
                    <a16:creationId xmlns:a16="http://schemas.microsoft.com/office/drawing/2014/main" id="{962710D4-A05F-04CE-8596-6B1530075702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623525" y="4907300"/>
                <a:ext cx="1501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47" name="Tinta 1146">
                <a:extLst>
                  <a:ext uri="{FF2B5EF4-FFF2-40B4-BE49-F238E27FC236}">
                    <a16:creationId xmlns:a16="http://schemas.microsoft.com/office/drawing/2014/main" id="{35E57ADB-EB13-2338-708D-31BD58D3E313}"/>
                  </a:ext>
                </a:extLst>
              </p14:cNvPr>
              <p14:cNvContentPartPr/>
              <p14:nvPr/>
            </p14:nvContentPartPr>
            <p14:xfrm>
              <a:off x="8649445" y="4953380"/>
              <a:ext cx="95400" cy="116640"/>
            </p14:xfrm>
          </p:contentPart>
        </mc:Choice>
        <mc:Fallback xmlns="">
          <p:pic>
            <p:nvPicPr>
              <p:cNvPr id="1147" name="Tinta 1146">
                <a:extLst>
                  <a:ext uri="{FF2B5EF4-FFF2-40B4-BE49-F238E27FC236}">
                    <a16:creationId xmlns:a16="http://schemas.microsoft.com/office/drawing/2014/main" id="{35E57ADB-EB13-2338-708D-31BD58D3E31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640445" y="4944380"/>
                <a:ext cx="11304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51" name="Tinta 1150">
                <a:extLst>
                  <a:ext uri="{FF2B5EF4-FFF2-40B4-BE49-F238E27FC236}">
                    <a16:creationId xmlns:a16="http://schemas.microsoft.com/office/drawing/2014/main" id="{9D277721-95D8-60BC-96A7-D078CB3FC84D}"/>
                  </a:ext>
                </a:extLst>
              </p14:cNvPr>
              <p14:cNvContentPartPr/>
              <p14:nvPr/>
            </p14:nvContentPartPr>
            <p14:xfrm>
              <a:off x="8153199" y="4255564"/>
              <a:ext cx="466560" cy="632520"/>
            </p14:xfrm>
          </p:contentPart>
        </mc:Choice>
        <mc:Fallback xmlns="">
          <p:pic>
            <p:nvPicPr>
              <p:cNvPr id="1151" name="Tinta 1150">
                <a:extLst>
                  <a:ext uri="{FF2B5EF4-FFF2-40B4-BE49-F238E27FC236}">
                    <a16:creationId xmlns:a16="http://schemas.microsoft.com/office/drawing/2014/main" id="{9D277721-95D8-60BC-96A7-D078CB3FC84D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144199" y="4246564"/>
                <a:ext cx="48420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52" name="Tinta 1151">
                <a:extLst>
                  <a:ext uri="{FF2B5EF4-FFF2-40B4-BE49-F238E27FC236}">
                    <a16:creationId xmlns:a16="http://schemas.microsoft.com/office/drawing/2014/main" id="{091A1B29-DEA6-C9D0-5CB9-49A5C35BAD39}"/>
                  </a:ext>
                </a:extLst>
              </p14:cNvPr>
              <p14:cNvContentPartPr/>
              <p14:nvPr/>
            </p14:nvContentPartPr>
            <p14:xfrm>
              <a:off x="8148879" y="4892044"/>
              <a:ext cx="101160" cy="373680"/>
            </p14:xfrm>
          </p:contentPart>
        </mc:Choice>
        <mc:Fallback xmlns="">
          <p:pic>
            <p:nvPicPr>
              <p:cNvPr id="1152" name="Tinta 1151">
                <a:extLst>
                  <a:ext uri="{FF2B5EF4-FFF2-40B4-BE49-F238E27FC236}">
                    <a16:creationId xmlns:a16="http://schemas.microsoft.com/office/drawing/2014/main" id="{091A1B29-DEA6-C9D0-5CB9-49A5C35BAD3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139879" y="4883044"/>
                <a:ext cx="1188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57" name="Tinta 1156">
                <a:extLst>
                  <a:ext uri="{FF2B5EF4-FFF2-40B4-BE49-F238E27FC236}">
                    <a16:creationId xmlns:a16="http://schemas.microsoft.com/office/drawing/2014/main" id="{EE912195-8046-1BF3-D580-6F8A18A7130A}"/>
                  </a:ext>
                </a:extLst>
              </p14:cNvPr>
              <p14:cNvContentPartPr/>
              <p14:nvPr/>
            </p14:nvContentPartPr>
            <p14:xfrm>
              <a:off x="8243559" y="5256004"/>
              <a:ext cx="690120" cy="232920"/>
            </p14:xfrm>
          </p:contentPart>
        </mc:Choice>
        <mc:Fallback xmlns="">
          <p:pic>
            <p:nvPicPr>
              <p:cNvPr id="1157" name="Tinta 1156">
                <a:extLst>
                  <a:ext uri="{FF2B5EF4-FFF2-40B4-BE49-F238E27FC236}">
                    <a16:creationId xmlns:a16="http://schemas.microsoft.com/office/drawing/2014/main" id="{EE912195-8046-1BF3-D580-6F8A18A7130A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234559" y="5247004"/>
                <a:ext cx="70776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58" name="Tinta 1157">
                <a:extLst>
                  <a:ext uri="{FF2B5EF4-FFF2-40B4-BE49-F238E27FC236}">
                    <a16:creationId xmlns:a16="http://schemas.microsoft.com/office/drawing/2014/main" id="{B77A766F-87E9-5407-1088-EBC30A34E62D}"/>
                  </a:ext>
                </a:extLst>
              </p14:cNvPr>
              <p14:cNvContentPartPr/>
              <p14:nvPr/>
            </p14:nvContentPartPr>
            <p14:xfrm>
              <a:off x="8937639" y="5028124"/>
              <a:ext cx="248760" cy="386640"/>
            </p14:xfrm>
          </p:contentPart>
        </mc:Choice>
        <mc:Fallback xmlns="">
          <p:pic>
            <p:nvPicPr>
              <p:cNvPr id="1158" name="Tinta 1157">
                <a:extLst>
                  <a:ext uri="{FF2B5EF4-FFF2-40B4-BE49-F238E27FC236}">
                    <a16:creationId xmlns:a16="http://schemas.microsoft.com/office/drawing/2014/main" id="{B77A766F-87E9-5407-1088-EBC30A34E62D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928626" y="5019124"/>
                <a:ext cx="266426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59" name="Tinta 1158">
                <a:extLst>
                  <a:ext uri="{FF2B5EF4-FFF2-40B4-BE49-F238E27FC236}">
                    <a16:creationId xmlns:a16="http://schemas.microsoft.com/office/drawing/2014/main" id="{53219F67-F0D2-349B-735A-7280395889B7}"/>
                  </a:ext>
                </a:extLst>
              </p14:cNvPr>
              <p14:cNvContentPartPr/>
              <p14:nvPr/>
            </p14:nvContentPartPr>
            <p14:xfrm>
              <a:off x="9088479" y="4597564"/>
              <a:ext cx="103680" cy="426600"/>
            </p14:xfrm>
          </p:contentPart>
        </mc:Choice>
        <mc:Fallback xmlns="">
          <p:pic>
            <p:nvPicPr>
              <p:cNvPr id="1159" name="Tinta 1158">
                <a:extLst>
                  <a:ext uri="{FF2B5EF4-FFF2-40B4-BE49-F238E27FC236}">
                    <a16:creationId xmlns:a16="http://schemas.microsoft.com/office/drawing/2014/main" id="{53219F67-F0D2-349B-735A-7280395889B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079479" y="4588564"/>
                <a:ext cx="121320" cy="44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3" name="Agrupar 1162">
            <a:extLst>
              <a:ext uri="{FF2B5EF4-FFF2-40B4-BE49-F238E27FC236}">
                <a16:creationId xmlns:a16="http://schemas.microsoft.com/office/drawing/2014/main" id="{9F26F0D8-BC13-7420-A163-43C9911D51B8}"/>
              </a:ext>
            </a:extLst>
          </p:cNvPr>
          <p:cNvGrpSpPr/>
          <p:nvPr/>
        </p:nvGrpSpPr>
        <p:grpSpPr>
          <a:xfrm>
            <a:off x="8604374" y="4258444"/>
            <a:ext cx="485905" cy="337680"/>
            <a:chOff x="8604374" y="4258444"/>
            <a:chExt cx="485905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04" name="Tinta 1103">
                  <a:extLst>
                    <a:ext uri="{FF2B5EF4-FFF2-40B4-BE49-F238E27FC236}">
                      <a16:creationId xmlns:a16="http://schemas.microsoft.com/office/drawing/2014/main" id="{195929E1-0D8B-2B2F-6967-9A5A9D24834F}"/>
                    </a:ext>
                  </a:extLst>
                </p14:cNvPr>
                <p14:cNvContentPartPr/>
                <p14:nvPr/>
              </p14:nvContentPartPr>
              <p14:xfrm>
                <a:off x="8604374" y="4259436"/>
                <a:ext cx="39240" cy="118080"/>
              </p14:xfrm>
            </p:contentPart>
          </mc:Choice>
          <mc:Fallback xmlns="">
            <p:pic>
              <p:nvPicPr>
                <p:cNvPr id="1104" name="Tinta 1103">
                  <a:extLst>
                    <a:ext uri="{FF2B5EF4-FFF2-40B4-BE49-F238E27FC236}">
                      <a16:creationId xmlns:a16="http://schemas.microsoft.com/office/drawing/2014/main" id="{195929E1-0D8B-2B2F-6967-9A5A9D24834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95291" y="4250436"/>
                  <a:ext cx="57043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05" name="Tinta 1104">
                  <a:extLst>
                    <a:ext uri="{FF2B5EF4-FFF2-40B4-BE49-F238E27FC236}">
                      <a16:creationId xmlns:a16="http://schemas.microsoft.com/office/drawing/2014/main" id="{4A3D176D-15F6-B289-AB18-6DC9FC20B9F2}"/>
                    </a:ext>
                  </a:extLst>
                </p14:cNvPr>
                <p14:cNvContentPartPr/>
                <p14:nvPr/>
              </p14:nvContentPartPr>
              <p14:xfrm>
                <a:off x="8650454" y="4320996"/>
                <a:ext cx="7200" cy="76680"/>
              </p14:xfrm>
            </p:contentPart>
          </mc:Choice>
          <mc:Fallback xmlns="">
            <p:pic>
              <p:nvPicPr>
                <p:cNvPr id="1105" name="Tinta 1104">
                  <a:extLst>
                    <a:ext uri="{FF2B5EF4-FFF2-40B4-BE49-F238E27FC236}">
                      <a16:creationId xmlns:a16="http://schemas.microsoft.com/office/drawing/2014/main" id="{4A3D176D-15F6-B289-AB18-6DC9FC20B9F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41454" y="4311996"/>
                  <a:ext cx="24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62" name="Tinta 1161">
                  <a:extLst>
                    <a:ext uri="{FF2B5EF4-FFF2-40B4-BE49-F238E27FC236}">
                      <a16:creationId xmlns:a16="http://schemas.microsoft.com/office/drawing/2014/main" id="{448F089E-21C9-6291-BB32-A48210AEF43D}"/>
                    </a:ext>
                  </a:extLst>
                </p14:cNvPr>
                <p14:cNvContentPartPr/>
                <p14:nvPr/>
              </p14:nvContentPartPr>
              <p14:xfrm>
                <a:off x="8686719" y="4258444"/>
                <a:ext cx="403560" cy="337680"/>
              </p14:xfrm>
            </p:contentPart>
          </mc:Choice>
          <mc:Fallback xmlns="">
            <p:pic>
              <p:nvPicPr>
                <p:cNvPr id="1162" name="Tinta 1161">
                  <a:extLst>
                    <a:ext uri="{FF2B5EF4-FFF2-40B4-BE49-F238E27FC236}">
                      <a16:creationId xmlns:a16="http://schemas.microsoft.com/office/drawing/2014/main" id="{448F089E-21C9-6291-BB32-A48210AEF43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677719" y="4249444"/>
                  <a:ext cx="421200" cy="35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166" name="Tinta 1165">
                <a:extLst>
                  <a:ext uri="{FF2B5EF4-FFF2-40B4-BE49-F238E27FC236}">
                    <a16:creationId xmlns:a16="http://schemas.microsoft.com/office/drawing/2014/main" id="{121C8EAC-5557-435B-124C-E91AF940A47F}"/>
                  </a:ext>
                </a:extLst>
              </p14:cNvPr>
              <p14:cNvContentPartPr/>
              <p14:nvPr/>
            </p14:nvContentPartPr>
            <p14:xfrm>
              <a:off x="8926627" y="4937298"/>
              <a:ext cx="177840" cy="184680"/>
            </p14:xfrm>
          </p:contentPart>
        </mc:Choice>
        <mc:Fallback xmlns="">
          <p:pic>
            <p:nvPicPr>
              <p:cNvPr id="1166" name="Tinta 1165">
                <a:extLst>
                  <a:ext uri="{FF2B5EF4-FFF2-40B4-BE49-F238E27FC236}">
                    <a16:creationId xmlns:a16="http://schemas.microsoft.com/office/drawing/2014/main" id="{121C8EAC-5557-435B-124C-E91AF940A47F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920507" y="4931178"/>
                <a:ext cx="1900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168" name="Tinta 1167">
                <a:extLst>
                  <a:ext uri="{FF2B5EF4-FFF2-40B4-BE49-F238E27FC236}">
                    <a16:creationId xmlns:a16="http://schemas.microsoft.com/office/drawing/2014/main" id="{221F77C2-9B00-AE07-7040-2E9F0EFEF474}"/>
                  </a:ext>
                </a:extLst>
              </p14:cNvPr>
              <p14:cNvContentPartPr/>
              <p14:nvPr/>
            </p14:nvContentPartPr>
            <p14:xfrm>
              <a:off x="8951107" y="4888698"/>
              <a:ext cx="181440" cy="76320"/>
            </p14:xfrm>
          </p:contentPart>
        </mc:Choice>
        <mc:Fallback xmlns="">
          <p:pic>
            <p:nvPicPr>
              <p:cNvPr id="1168" name="Tinta 1167">
                <a:extLst>
                  <a:ext uri="{FF2B5EF4-FFF2-40B4-BE49-F238E27FC236}">
                    <a16:creationId xmlns:a16="http://schemas.microsoft.com/office/drawing/2014/main" id="{221F77C2-9B00-AE07-7040-2E9F0EFEF47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944987" y="4882578"/>
                <a:ext cx="19368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170" name="Tinta 1169">
                <a:extLst>
                  <a:ext uri="{FF2B5EF4-FFF2-40B4-BE49-F238E27FC236}">
                    <a16:creationId xmlns:a16="http://schemas.microsoft.com/office/drawing/2014/main" id="{1C000A3C-3539-9F33-2CA5-6649D142CA71}"/>
                  </a:ext>
                </a:extLst>
              </p14:cNvPr>
              <p14:cNvContentPartPr/>
              <p14:nvPr/>
            </p14:nvContentPartPr>
            <p14:xfrm>
              <a:off x="9043627" y="4938738"/>
              <a:ext cx="88560" cy="122040"/>
            </p14:xfrm>
          </p:contentPart>
        </mc:Choice>
        <mc:Fallback xmlns="">
          <p:pic>
            <p:nvPicPr>
              <p:cNvPr id="1170" name="Tinta 1169">
                <a:extLst>
                  <a:ext uri="{FF2B5EF4-FFF2-40B4-BE49-F238E27FC236}">
                    <a16:creationId xmlns:a16="http://schemas.microsoft.com/office/drawing/2014/main" id="{1C000A3C-3539-9F33-2CA5-6649D142CA7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034627" y="4929738"/>
                <a:ext cx="1062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171" name="Tinta 1170">
                <a:extLst>
                  <a:ext uri="{FF2B5EF4-FFF2-40B4-BE49-F238E27FC236}">
                    <a16:creationId xmlns:a16="http://schemas.microsoft.com/office/drawing/2014/main" id="{F49F4B64-7B75-7CAB-D2A8-18A744BD971F}"/>
                  </a:ext>
                </a:extLst>
              </p14:cNvPr>
              <p14:cNvContentPartPr/>
              <p14:nvPr/>
            </p14:nvContentPartPr>
            <p14:xfrm>
              <a:off x="9068467" y="4980858"/>
              <a:ext cx="49320" cy="23400"/>
            </p14:xfrm>
          </p:contentPart>
        </mc:Choice>
        <mc:Fallback xmlns="">
          <p:pic>
            <p:nvPicPr>
              <p:cNvPr id="1171" name="Tinta 1170">
                <a:extLst>
                  <a:ext uri="{FF2B5EF4-FFF2-40B4-BE49-F238E27FC236}">
                    <a16:creationId xmlns:a16="http://schemas.microsoft.com/office/drawing/2014/main" id="{F49F4B64-7B75-7CAB-D2A8-18A744BD971F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9059401" y="4971858"/>
                <a:ext cx="6709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172" name="Tinta 1171">
                <a:extLst>
                  <a:ext uri="{FF2B5EF4-FFF2-40B4-BE49-F238E27FC236}">
                    <a16:creationId xmlns:a16="http://schemas.microsoft.com/office/drawing/2014/main" id="{70D2A7D9-CF3B-E104-B7BB-212D45897D80}"/>
                  </a:ext>
                </a:extLst>
              </p14:cNvPr>
              <p14:cNvContentPartPr/>
              <p14:nvPr/>
            </p14:nvContentPartPr>
            <p14:xfrm>
              <a:off x="8934187" y="4950618"/>
              <a:ext cx="79920" cy="123120"/>
            </p14:xfrm>
          </p:contentPart>
        </mc:Choice>
        <mc:Fallback xmlns="">
          <p:pic>
            <p:nvPicPr>
              <p:cNvPr id="1172" name="Tinta 1171">
                <a:extLst>
                  <a:ext uri="{FF2B5EF4-FFF2-40B4-BE49-F238E27FC236}">
                    <a16:creationId xmlns:a16="http://schemas.microsoft.com/office/drawing/2014/main" id="{70D2A7D9-CF3B-E104-B7BB-212D45897D80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925227" y="4941618"/>
                <a:ext cx="97481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174" name="Tinta 1173">
                <a:extLst>
                  <a:ext uri="{FF2B5EF4-FFF2-40B4-BE49-F238E27FC236}">
                    <a16:creationId xmlns:a16="http://schemas.microsoft.com/office/drawing/2014/main" id="{8D5EA8ED-9255-AF09-8EFB-7FD09EA714DA}"/>
                  </a:ext>
                </a:extLst>
              </p14:cNvPr>
              <p14:cNvContentPartPr/>
              <p14:nvPr/>
            </p14:nvContentPartPr>
            <p14:xfrm>
              <a:off x="8789467" y="4965378"/>
              <a:ext cx="104040" cy="113760"/>
            </p14:xfrm>
          </p:contentPart>
        </mc:Choice>
        <mc:Fallback xmlns="">
          <p:pic>
            <p:nvPicPr>
              <p:cNvPr id="1174" name="Tinta 1173">
                <a:extLst>
                  <a:ext uri="{FF2B5EF4-FFF2-40B4-BE49-F238E27FC236}">
                    <a16:creationId xmlns:a16="http://schemas.microsoft.com/office/drawing/2014/main" id="{8D5EA8ED-9255-AF09-8EFB-7FD09EA714DA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780467" y="4956378"/>
                <a:ext cx="1216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178" name="Tinta 1177">
                <a:extLst>
                  <a:ext uri="{FF2B5EF4-FFF2-40B4-BE49-F238E27FC236}">
                    <a16:creationId xmlns:a16="http://schemas.microsoft.com/office/drawing/2014/main" id="{602D4872-A1E2-E888-6FB0-ECC34CCB2E8F}"/>
                  </a:ext>
                </a:extLst>
              </p14:cNvPr>
              <p14:cNvContentPartPr/>
              <p14:nvPr/>
            </p14:nvContentPartPr>
            <p14:xfrm>
              <a:off x="8944987" y="4967178"/>
              <a:ext cx="51480" cy="85680"/>
            </p14:xfrm>
          </p:contentPart>
        </mc:Choice>
        <mc:Fallback xmlns="">
          <p:pic>
            <p:nvPicPr>
              <p:cNvPr id="1178" name="Tinta 1177">
                <a:extLst>
                  <a:ext uri="{FF2B5EF4-FFF2-40B4-BE49-F238E27FC236}">
                    <a16:creationId xmlns:a16="http://schemas.microsoft.com/office/drawing/2014/main" id="{602D4872-A1E2-E888-6FB0-ECC34CCB2E8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938867" y="4961058"/>
                <a:ext cx="637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180" name="Tinta 1179">
                <a:extLst>
                  <a:ext uri="{FF2B5EF4-FFF2-40B4-BE49-F238E27FC236}">
                    <a16:creationId xmlns:a16="http://schemas.microsoft.com/office/drawing/2014/main" id="{E005C007-B0AA-51BC-E99A-2DBF1FCCECA2}"/>
                  </a:ext>
                </a:extLst>
              </p14:cNvPr>
              <p14:cNvContentPartPr/>
              <p14:nvPr/>
            </p14:nvContentPartPr>
            <p14:xfrm>
              <a:off x="8945707" y="4979778"/>
              <a:ext cx="39960" cy="68760"/>
            </p14:xfrm>
          </p:contentPart>
        </mc:Choice>
        <mc:Fallback xmlns="">
          <p:pic>
            <p:nvPicPr>
              <p:cNvPr id="1180" name="Tinta 1179">
                <a:extLst>
                  <a:ext uri="{FF2B5EF4-FFF2-40B4-BE49-F238E27FC236}">
                    <a16:creationId xmlns:a16="http://schemas.microsoft.com/office/drawing/2014/main" id="{E005C007-B0AA-51BC-E99A-2DBF1FCCECA2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939642" y="4973658"/>
                <a:ext cx="52091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182" name="Tinta 1181">
                <a:extLst>
                  <a:ext uri="{FF2B5EF4-FFF2-40B4-BE49-F238E27FC236}">
                    <a16:creationId xmlns:a16="http://schemas.microsoft.com/office/drawing/2014/main" id="{4EFEB34E-D541-07BA-BBA5-28DA0F710524}"/>
                  </a:ext>
                </a:extLst>
              </p14:cNvPr>
              <p14:cNvContentPartPr/>
              <p14:nvPr/>
            </p14:nvContentPartPr>
            <p14:xfrm>
              <a:off x="9068107" y="5026938"/>
              <a:ext cx="62280" cy="37800"/>
            </p14:xfrm>
          </p:contentPart>
        </mc:Choice>
        <mc:Fallback xmlns="">
          <p:pic>
            <p:nvPicPr>
              <p:cNvPr id="1182" name="Tinta 1181">
                <a:extLst>
                  <a:ext uri="{FF2B5EF4-FFF2-40B4-BE49-F238E27FC236}">
                    <a16:creationId xmlns:a16="http://schemas.microsoft.com/office/drawing/2014/main" id="{4EFEB34E-D541-07BA-BBA5-28DA0F71052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061987" y="5020818"/>
                <a:ext cx="745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183" name="Tinta 1182">
                <a:extLst>
                  <a:ext uri="{FF2B5EF4-FFF2-40B4-BE49-F238E27FC236}">
                    <a16:creationId xmlns:a16="http://schemas.microsoft.com/office/drawing/2014/main" id="{8612483A-8DD9-58D6-6151-809484A05DBC}"/>
                  </a:ext>
                </a:extLst>
              </p14:cNvPr>
              <p14:cNvContentPartPr/>
              <p14:nvPr/>
            </p14:nvContentPartPr>
            <p14:xfrm>
              <a:off x="8769307" y="4988058"/>
              <a:ext cx="237960" cy="122040"/>
            </p14:xfrm>
          </p:contentPart>
        </mc:Choice>
        <mc:Fallback xmlns="">
          <p:pic>
            <p:nvPicPr>
              <p:cNvPr id="1183" name="Tinta 1182">
                <a:extLst>
                  <a:ext uri="{FF2B5EF4-FFF2-40B4-BE49-F238E27FC236}">
                    <a16:creationId xmlns:a16="http://schemas.microsoft.com/office/drawing/2014/main" id="{8612483A-8DD9-58D6-6151-809484A05DBC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63187" y="4981938"/>
                <a:ext cx="2502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185" name="Tinta 1184">
                <a:extLst>
                  <a:ext uri="{FF2B5EF4-FFF2-40B4-BE49-F238E27FC236}">
                    <a16:creationId xmlns:a16="http://schemas.microsoft.com/office/drawing/2014/main" id="{77DA2B65-4A85-330D-6CFC-7BE36EB1795C}"/>
                  </a:ext>
                </a:extLst>
              </p14:cNvPr>
              <p14:cNvContentPartPr/>
              <p14:nvPr/>
            </p14:nvContentPartPr>
            <p14:xfrm>
              <a:off x="9068467" y="5046738"/>
              <a:ext cx="56160" cy="21240"/>
            </p14:xfrm>
          </p:contentPart>
        </mc:Choice>
        <mc:Fallback xmlns="">
          <p:pic>
            <p:nvPicPr>
              <p:cNvPr id="1185" name="Tinta 1184">
                <a:extLst>
                  <a:ext uri="{FF2B5EF4-FFF2-40B4-BE49-F238E27FC236}">
                    <a16:creationId xmlns:a16="http://schemas.microsoft.com/office/drawing/2014/main" id="{77DA2B65-4A85-330D-6CFC-7BE36EB1795C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062347" y="5040720"/>
                <a:ext cx="68400" cy="33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186" name="Tinta 1185">
                <a:extLst>
                  <a:ext uri="{FF2B5EF4-FFF2-40B4-BE49-F238E27FC236}">
                    <a16:creationId xmlns:a16="http://schemas.microsoft.com/office/drawing/2014/main" id="{04368F0C-AFE0-1084-8335-A94BF090A3C7}"/>
                  </a:ext>
                </a:extLst>
              </p14:cNvPr>
              <p14:cNvContentPartPr/>
              <p14:nvPr/>
            </p14:nvContentPartPr>
            <p14:xfrm>
              <a:off x="8786587" y="5053938"/>
              <a:ext cx="86760" cy="31680"/>
            </p14:xfrm>
          </p:contentPart>
        </mc:Choice>
        <mc:Fallback xmlns="">
          <p:pic>
            <p:nvPicPr>
              <p:cNvPr id="1186" name="Tinta 1185">
                <a:extLst>
                  <a:ext uri="{FF2B5EF4-FFF2-40B4-BE49-F238E27FC236}">
                    <a16:creationId xmlns:a16="http://schemas.microsoft.com/office/drawing/2014/main" id="{04368F0C-AFE0-1084-8335-A94BF090A3C7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780467" y="5047818"/>
                <a:ext cx="9900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9" name="Agrupar 1188">
            <a:extLst>
              <a:ext uri="{FF2B5EF4-FFF2-40B4-BE49-F238E27FC236}">
                <a16:creationId xmlns:a16="http://schemas.microsoft.com/office/drawing/2014/main" id="{51283C2E-4505-48C1-2748-658F5093AE82}"/>
              </a:ext>
            </a:extLst>
          </p:cNvPr>
          <p:cNvGrpSpPr/>
          <p:nvPr/>
        </p:nvGrpSpPr>
        <p:grpSpPr>
          <a:xfrm>
            <a:off x="8768947" y="4873596"/>
            <a:ext cx="399907" cy="217440"/>
            <a:chOff x="8768947" y="4873596"/>
            <a:chExt cx="399907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121" name="Tinta 1120">
                  <a:extLst>
                    <a:ext uri="{FF2B5EF4-FFF2-40B4-BE49-F238E27FC236}">
                      <a16:creationId xmlns:a16="http://schemas.microsoft.com/office/drawing/2014/main" id="{A9721673-909F-463B-4676-EAD0466DAF4A}"/>
                    </a:ext>
                  </a:extLst>
                </p14:cNvPr>
                <p14:cNvContentPartPr/>
                <p14:nvPr/>
              </p14:nvContentPartPr>
              <p14:xfrm>
                <a:off x="9058694" y="4958556"/>
                <a:ext cx="110160" cy="132480"/>
              </p14:xfrm>
            </p:contentPart>
          </mc:Choice>
          <mc:Fallback xmlns="">
            <p:pic>
              <p:nvPicPr>
                <p:cNvPr id="1121" name="Tinta 1120">
                  <a:extLst>
                    <a:ext uri="{FF2B5EF4-FFF2-40B4-BE49-F238E27FC236}">
                      <a16:creationId xmlns:a16="http://schemas.microsoft.com/office/drawing/2014/main" id="{A9721673-909F-463B-4676-EAD0466DAF4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052574" y="4952453"/>
                  <a:ext cx="122400" cy="144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22" name="Tinta 1121">
                  <a:extLst>
                    <a:ext uri="{FF2B5EF4-FFF2-40B4-BE49-F238E27FC236}">
                      <a16:creationId xmlns:a16="http://schemas.microsoft.com/office/drawing/2014/main" id="{E7633DB2-8C3C-C48B-7A0C-BE2C7BFB5069}"/>
                    </a:ext>
                  </a:extLst>
                </p14:cNvPr>
                <p14:cNvContentPartPr/>
                <p14:nvPr/>
              </p14:nvContentPartPr>
              <p14:xfrm>
                <a:off x="9085694" y="4873596"/>
                <a:ext cx="54360" cy="36720"/>
              </p14:xfrm>
            </p:contentPart>
          </mc:Choice>
          <mc:Fallback xmlns="">
            <p:pic>
              <p:nvPicPr>
                <p:cNvPr id="1122" name="Tinta 1121">
                  <a:extLst>
                    <a:ext uri="{FF2B5EF4-FFF2-40B4-BE49-F238E27FC236}">
                      <a16:creationId xmlns:a16="http://schemas.microsoft.com/office/drawing/2014/main" id="{E7633DB2-8C3C-C48B-7A0C-BE2C7BFB506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079574" y="4867476"/>
                  <a:ext cx="66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87" name="Tinta 1186">
                  <a:extLst>
                    <a:ext uri="{FF2B5EF4-FFF2-40B4-BE49-F238E27FC236}">
                      <a16:creationId xmlns:a16="http://schemas.microsoft.com/office/drawing/2014/main" id="{53D198F9-A47A-88F1-9399-3C79C41607F0}"/>
                    </a:ext>
                  </a:extLst>
                </p14:cNvPr>
                <p14:cNvContentPartPr/>
                <p14:nvPr/>
              </p14:nvContentPartPr>
              <p14:xfrm>
                <a:off x="8768947" y="4902738"/>
                <a:ext cx="239760" cy="124560"/>
              </p14:xfrm>
            </p:contentPart>
          </mc:Choice>
          <mc:Fallback xmlns="">
            <p:pic>
              <p:nvPicPr>
                <p:cNvPr id="1187" name="Tinta 1186">
                  <a:extLst>
                    <a:ext uri="{FF2B5EF4-FFF2-40B4-BE49-F238E27FC236}">
                      <a16:creationId xmlns:a16="http://schemas.microsoft.com/office/drawing/2014/main" id="{53D198F9-A47A-88F1-9399-3C79C41607F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762836" y="4896618"/>
                  <a:ext cx="251982" cy="13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195" name="Tinta 1194">
                <a:extLst>
                  <a:ext uri="{FF2B5EF4-FFF2-40B4-BE49-F238E27FC236}">
                    <a16:creationId xmlns:a16="http://schemas.microsoft.com/office/drawing/2014/main" id="{89B6EC88-A7DA-618E-D167-D8837A65B54F}"/>
                  </a:ext>
                </a:extLst>
              </p14:cNvPr>
              <p14:cNvContentPartPr/>
              <p14:nvPr/>
            </p14:nvContentPartPr>
            <p14:xfrm>
              <a:off x="8809627" y="4996338"/>
              <a:ext cx="51480" cy="66600"/>
            </p14:xfrm>
          </p:contentPart>
        </mc:Choice>
        <mc:Fallback xmlns="">
          <p:pic>
            <p:nvPicPr>
              <p:cNvPr id="1195" name="Tinta 1194">
                <a:extLst>
                  <a:ext uri="{FF2B5EF4-FFF2-40B4-BE49-F238E27FC236}">
                    <a16:creationId xmlns:a16="http://schemas.microsoft.com/office/drawing/2014/main" id="{89B6EC88-A7DA-618E-D167-D8837A65B54F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803507" y="4990218"/>
                <a:ext cx="637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199" name="Tinta 1198">
                <a:extLst>
                  <a:ext uri="{FF2B5EF4-FFF2-40B4-BE49-F238E27FC236}">
                    <a16:creationId xmlns:a16="http://schemas.microsoft.com/office/drawing/2014/main" id="{7C96B91D-95E0-34D9-84AC-3B713E5A7FC0}"/>
                  </a:ext>
                </a:extLst>
              </p14:cNvPr>
              <p14:cNvContentPartPr/>
              <p14:nvPr/>
            </p14:nvContentPartPr>
            <p14:xfrm>
              <a:off x="8819707" y="4985898"/>
              <a:ext cx="55080" cy="64440"/>
            </p14:xfrm>
          </p:contentPart>
        </mc:Choice>
        <mc:Fallback xmlns="">
          <p:pic>
            <p:nvPicPr>
              <p:cNvPr id="1199" name="Tinta 1198">
                <a:extLst>
                  <a:ext uri="{FF2B5EF4-FFF2-40B4-BE49-F238E27FC236}">
                    <a16:creationId xmlns:a16="http://schemas.microsoft.com/office/drawing/2014/main" id="{7C96B91D-95E0-34D9-84AC-3B713E5A7FC0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813587" y="4979778"/>
                <a:ext cx="67320" cy="7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3" name="Agrupar 1202">
            <a:extLst>
              <a:ext uri="{FF2B5EF4-FFF2-40B4-BE49-F238E27FC236}">
                <a16:creationId xmlns:a16="http://schemas.microsoft.com/office/drawing/2014/main" id="{B91F58F2-D922-6FAF-37A8-E4BB0691EF34}"/>
              </a:ext>
            </a:extLst>
          </p:cNvPr>
          <p:cNvGrpSpPr/>
          <p:nvPr/>
        </p:nvGrpSpPr>
        <p:grpSpPr>
          <a:xfrm>
            <a:off x="8745547" y="4900938"/>
            <a:ext cx="91080" cy="294120"/>
            <a:chOff x="8745547" y="4900938"/>
            <a:chExt cx="91080" cy="2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98" name="Tinta 1197">
                  <a:extLst>
                    <a:ext uri="{FF2B5EF4-FFF2-40B4-BE49-F238E27FC236}">
                      <a16:creationId xmlns:a16="http://schemas.microsoft.com/office/drawing/2014/main" id="{91131756-FF55-792F-B34A-78A9F25E5247}"/>
                    </a:ext>
                  </a:extLst>
                </p14:cNvPr>
                <p14:cNvContentPartPr/>
                <p14:nvPr/>
              </p14:nvContentPartPr>
              <p14:xfrm>
                <a:off x="8819707" y="4994178"/>
                <a:ext cx="360" cy="360"/>
              </p14:xfrm>
            </p:contentPart>
          </mc:Choice>
          <mc:Fallback xmlns="">
            <p:pic>
              <p:nvPicPr>
                <p:cNvPr id="1198" name="Tinta 1197">
                  <a:extLst>
                    <a:ext uri="{FF2B5EF4-FFF2-40B4-BE49-F238E27FC236}">
                      <a16:creationId xmlns:a16="http://schemas.microsoft.com/office/drawing/2014/main" id="{91131756-FF55-792F-B34A-78A9F25E524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813587" y="498805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88" name="Tinta 1187">
                  <a:extLst>
                    <a:ext uri="{FF2B5EF4-FFF2-40B4-BE49-F238E27FC236}">
                      <a16:creationId xmlns:a16="http://schemas.microsoft.com/office/drawing/2014/main" id="{8F317CAA-1FE1-4143-C833-ED0A7B7DD013}"/>
                    </a:ext>
                  </a:extLst>
                </p14:cNvPr>
                <p14:cNvContentPartPr/>
                <p14:nvPr/>
              </p14:nvContentPartPr>
              <p14:xfrm>
                <a:off x="8749867" y="4900938"/>
                <a:ext cx="86760" cy="71640"/>
              </p14:xfrm>
            </p:contentPart>
          </mc:Choice>
          <mc:Fallback xmlns="">
            <p:pic>
              <p:nvPicPr>
                <p:cNvPr id="1188" name="Tinta 1187">
                  <a:extLst>
                    <a:ext uri="{FF2B5EF4-FFF2-40B4-BE49-F238E27FC236}">
                      <a16:creationId xmlns:a16="http://schemas.microsoft.com/office/drawing/2014/main" id="{8F317CAA-1FE1-4143-C833-ED0A7B7DD01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743721" y="4894818"/>
                  <a:ext cx="99051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90" name="Tinta 1189">
                  <a:extLst>
                    <a:ext uri="{FF2B5EF4-FFF2-40B4-BE49-F238E27FC236}">
                      <a16:creationId xmlns:a16="http://schemas.microsoft.com/office/drawing/2014/main" id="{C835D0F2-14C5-8107-FC5A-905A15B79529}"/>
                    </a:ext>
                  </a:extLst>
                </p14:cNvPr>
                <p14:cNvContentPartPr/>
                <p14:nvPr/>
              </p14:nvContentPartPr>
              <p14:xfrm>
                <a:off x="8763907" y="5192178"/>
                <a:ext cx="360" cy="2880"/>
              </p14:xfrm>
            </p:contentPart>
          </mc:Choice>
          <mc:Fallback xmlns="">
            <p:pic>
              <p:nvPicPr>
                <p:cNvPr id="1190" name="Tinta 1189">
                  <a:extLst>
                    <a:ext uri="{FF2B5EF4-FFF2-40B4-BE49-F238E27FC236}">
                      <a16:creationId xmlns:a16="http://schemas.microsoft.com/office/drawing/2014/main" id="{C835D0F2-14C5-8107-FC5A-905A15B7952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757787" y="5186058"/>
                  <a:ext cx="126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91" name="Tinta 1190">
                  <a:extLst>
                    <a:ext uri="{FF2B5EF4-FFF2-40B4-BE49-F238E27FC236}">
                      <a16:creationId xmlns:a16="http://schemas.microsoft.com/office/drawing/2014/main" id="{2D42D7A1-8406-E2F1-BE17-F2F2CDFBF64F}"/>
                    </a:ext>
                  </a:extLst>
                </p14:cNvPr>
                <p14:cNvContentPartPr/>
                <p14:nvPr/>
              </p14:nvContentPartPr>
              <p14:xfrm>
                <a:off x="8745547" y="5082378"/>
                <a:ext cx="50760" cy="22320"/>
              </p14:xfrm>
            </p:contentPart>
          </mc:Choice>
          <mc:Fallback xmlns="">
            <p:pic>
              <p:nvPicPr>
                <p:cNvPr id="1191" name="Tinta 1190">
                  <a:extLst>
                    <a:ext uri="{FF2B5EF4-FFF2-40B4-BE49-F238E27FC236}">
                      <a16:creationId xmlns:a16="http://schemas.microsoft.com/office/drawing/2014/main" id="{2D42D7A1-8406-E2F1-BE17-F2F2CDFBF64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739427" y="5076258"/>
                  <a:ext cx="63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92" name="Tinta 1191">
                  <a:extLst>
                    <a:ext uri="{FF2B5EF4-FFF2-40B4-BE49-F238E27FC236}">
                      <a16:creationId xmlns:a16="http://schemas.microsoft.com/office/drawing/2014/main" id="{8A21D817-6624-23E3-E722-7F1F42428C08}"/>
                    </a:ext>
                  </a:extLst>
                </p14:cNvPr>
                <p14:cNvContentPartPr/>
                <p14:nvPr/>
              </p14:nvContentPartPr>
              <p14:xfrm>
                <a:off x="8776147" y="5077338"/>
                <a:ext cx="1440" cy="360"/>
              </p14:xfrm>
            </p:contentPart>
          </mc:Choice>
          <mc:Fallback xmlns="">
            <p:pic>
              <p:nvPicPr>
                <p:cNvPr id="1192" name="Tinta 1191">
                  <a:extLst>
                    <a:ext uri="{FF2B5EF4-FFF2-40B4-BE49-F238E27FC236}">
                      <a16:creationId xmlns:a16="http://schemas.microsoft.com/office/drawing/2014/main" id="{8A21D817-6624-23E3-E722-7F1F42428C0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770027" y="5071218"/>
                  <a:ext cx="1368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200" name="Tinta 1199">
                <a:extLst>
                  <a:ext uri="{FF2B5EF4-FFF2-40B4-BE49-F238E27FC236}">
                    <a16:creationId xmlns:a16="http://schemas.microsoft.com/office/drawing/2014/main" id="{9651642D-C7C0-6863-609D-B0BDFA8333EE}"/>
                  </a:ext>
                </a:extLst>
              </p14:cNvPr>
              <p14:cNvContentPartPr/>
              <p14:nvPr/>
            </p14:nvContentPartPr>
            <p14:xfrm>
              <a:off x="8816467" y="4997058"/>
              <a:ext cx="43560" cy="54720"/>
            </p14:xfrm>
          </p:contentPart>
        </mc:Choice>
        <mc:Fallback xmlns="">
          <p:pic>
            <p:nvPicPr>
              <p:cNvPr id="1200" name="Tinta 1199">
                <a:extLst>
                  <a:ext uri="{FF2B5EF4-FFF2-40B4-BE49-F238E27FC236}">
                    <a16:creationId xmlns:a16="http://schemas.microsoft.com/office/drawing/2014/main" id="{9651642D-C7C0-6863-609D-B0BDFA8333EE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810347" y="4990978"/>
                <a:ext cx="55800" cy="6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823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350C446-D60D-4171-DB0E-741564D3329D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384E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39526F-91B0-B3A3-8AB5-FC05BFA18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7360" y="2527028"/>
            <a:ext cx="6934231" cy="1803943"/>
          </a:xfr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11500">
                <a:latin typeface="Amasis MT Pro Medium" panose="02040604050005020304" pitchFamily="18" charset="0"/>
              </a:rPr>
              <a:t>Q&amp;A</a:t>
            </a:r>
          </a:p>
        </p:txBody>
      </p:sp>
      <p:pic>
        <p:nvPicPr>
          <p:cNvPr id="9" name="Picture 4" descr="adesivo de desenho animado da grande muralha da china, um marco famoso na  china 17333850 PNG">
            <a:extLst>
              <a:ext uri="{FF2B5EF4-FFF2-40B4-BE49-F238E27FC236}">
                <a16:creationId xmlns:a16="http://schemas.microsoft.com/office/drawing/2014/main" id="{516D607B-97BD-586E-915A-4ADFDA233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" t="11837" r="9863" b="11704"/>
          <a:stretch/>
        </p:blipFill>
        <p:spPr bwMode="auto">
          <a:xfrm>
            <a:off x="-92748" y="3834812"/>
            <a:ext cx="2902422" cy="267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esigns PNG de chinese lantern para Camisetas e Merch">
            <a:extLst>
              <a:ext uri="{FF2B5EF4-FFF2-40B4-BE49-F238E27FC236}">
                <a16:creationId xmlns:a16="http://schemas.microsoft.com/office/drawing/2014/main" id="{70243C02-C737-CB7D-B5EA-427A13ED0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562" y="270350"/>
            <a:ext cx="3053438" cy="305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80FF55A-7557-7D32-0B29-307DB68A4C93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FEB544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D69D5F6-210E-B653-F1B0-0058737AD617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14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D5FC4-F8E0-08FB-DF22-DA553833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masis MT Pro Medium"/>
              </a:rPr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CCABCF-5E1F-4D91-771E-29BC44B6D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53" y="2553329"/>
            <a:ext cx="11233383" cy="2698721"/>
          </a:xfrm>
          <a:ln w="57150">
            <a:solidFill>
              <a:srgbClr val="E04918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pt-BR" sz="1800">
                <a:latin typeface="Times New Roman"/>
                <a:ea typeface="+mn-lt"/>
                <a:cs typeface="+mn-lt"/>
              </a:rPr>
              <a:t>Artigos:</a:t>
            </a:r>
            <a:endParaRPr lang="pt-BR" sz="1800">
              <a:latin typeface="Times New Roman"/>
              <a:cs typeface="Times New Roman"/>
            </a:endParaRPr>
          </a:p>
          <a:p>
            <a:pPr marL="0" indent="0" algn="ctr">
              <a:buNone/>
            </a:pPr>
            <a:endParaRPr lang="pt-BR" sz="1800">
              <a:latin typeface="Times New Roman"/>
              <a:ea typeface="+mn-lt"/>
              <a:cs typeface="+mn-lt"/>
            </a:endParaRPr>
          </a:p>
          <a:p>
            <a:pPr algn="ctr"/>
            <a:r>
              <a:rPr lang="pt-BR" sz="1800">
                <a:latin typeface="Times New Roman"/>
                <a:ea typeface="+mn-lt"/>
                <a:cs typeface="+mn-lt"/>
                <a:hlinkClick r:id="rId3"/>
              </a:rPr>
              <a:t>https://davidcard.berkeley.edu/papers/mariel</a:t>
            </a:r>
            <a:r>
              <a:rPr lang="pt-BR" sz="1800">
                <a:latin typeface="Times New Roman"/>
                <a:ea typeface="+mn-lt"/>
                <a:cs typeface="+mn-lt"/>
              </a:rPr>
              <a:t>-</a:t>
            </a:r>
            <a:r>
              <a:rPr lang="pt-BR" sz="1800">
                <a:latin typeface="Times New Roman"/>
                <a:ea typeface="+mn-lt"/>
                <a:cs typeface="+mn-lt"/>
                <a:hlinkClick r:id="rId3"/>
              </a:rPr>
              <a:t>impact.pdf</a:t>
            </a:r>
            <a:r>
              <a:rPr lang="pt-BR" sz="1800">
                <a:latin typeface="Times New Roman"/>
                <a:ea typeface="+mn-lt"/>
                <a:cs typeface="+mn-lt"/>
              </a:rPr>
              <a:t> </a:t>
            </a:r>
            <a:endParaRPr lang="pt-BR" sz="1800">
              <a:latin typeface="Times New Roman"/>
              <a:ea typeface="Calibri" panose="020F0502020204030204"/>
              <a:cs typeface="Calibri" panose="020F0502020204030204"/>
            </a:endParaRPr>
          </a:p>
          <a:p>
            <a:pPr algn="ctr"/>
            <a:endParaRPr lang="pt-BR" sz="1800">
              <a:latin typeface="Times New Roman"/>
              <a:ea typeface="+mn-lt"/>
              <a:cs typeface="+mn-lt"/>
            </a:endParaRPr>
          </a:p>
          <a:p>
            <a:pPr algn="ctr"/>
            <a:r>
              <a:rPr lang="pt-BR" sz="1800">
                <a:latin typeface="Times New Roman"/>
                <a:ea typeface="+mn-lt"/>
                <a:cs typeface="+mn-lt"/>
                <a:hlinkClick r:id="rId4"/>
              </a:rPr>
              <a:t>https://www.jstor.org/stable/3132164</a:t>
            </a:r>
            <a:r>
              <a:rPr lang="pt-BR" sz="1800">
                <a:latin typeface="Times New Roman"/>
                <a:ea typeface="+mn-lt"/>
                <a:cs typeface="+mn-lt"/>
              </a:rPr>
              <a:t>  </a:t>
            </a:r>
          </a:p>
          <a:p>
            <a:pPr algn="ctr"/>
            <a:endParaRPr lang="pt-BR" sz="1800">
              <a:latin typeface="Times New Roman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pt-BR" sz="1800">
                <a:latin typeface="Times New Roman"/>
                <a:ea typeface="+mn-lt"/>
                <a:cs typeface="+mn-lt"/>
                <a:hlinkClick r:id="rId5"/>
              </a:rPr>
              <a:t>https://repositorio.ipea.gov.br/bitstream/11058/8341/1/Radar_n56_com%C3%A9rcio%20internacional.pdf</a:t>
            </a:r>
            <a:r>
              <a:rPr lang="pt-BR" sz="1800">
                <a:latin typeface="Times New Roman"/>
                <a:ea typeface="+mn-lt"/>
                <a:cs typeface="+mn-lt"/>
              </a:rPr>
              <a:t> </a:t>
            </a:r>
            <a:endParaRPr lang="pt-BR" sz="1800">
              <a:latin typeface="Times New Roman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83D674B-DF2C-8319-A707-8F96611C038F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BC499C0-204C-67F6-E49C-13AFBE612E93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7449F48-7E22-69DC-171C-E901E16A17C5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A88B3EE-295B-512D-060D-FB2351B6F463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DD52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75131B9-55F4-9D4C-2FE5-48BA71873016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4D28B499-22DE-0DAD-B23E-3AFAC42BF52E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05AEF19-A9CB-8AE8-7385-151898A96876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3277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350C446-D60D-4171-DB0E-741564D3329D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384E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39526F-91B0-B3A3-8AB5-FC05BFA18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7360" y="2527028"/>
            <a:ext cx="6934231" cy="1803943"/>
          </a:xfr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9600">
                <a:latin typeface="Amasis MT Pro Medium" panose="02040604050005020304" pitchFamily="18" charset="0"/>
              </a:rPr>
              <a:t>Apêndice</a:t>
            </a:r>
            <a:endParaRPr lang="pt-BR" sz="11500">
              <a:latin typeface="Amasis MT Pro Medium" panose="02040604050005020304" pitchFamily="18" charset="0"/>
            </a:endParaRPr>
          </a:p>
        </p:txBody>
      </p:sp>
      <p:pic>
        <p:nvPicPr>
          <p:cNvPr id="9" name="Picture 4" descr="adesivo de desenho animado da grande muralha da china, um marco famoso na  china 17333850 PNG">
            <a:extLst>
              <a:ext uri="{FF2B5EF4-FFF2-40B4-BE49-F238E27FC236}">
                <a16:creationId xmlns:a16="http://schemas.microsoft.com/office/drawing/2014/main" id="{516D607B-97BD-586E-915A-4ADFDA233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" t="11837" r="9863" b="11704"/>
          <a:stretch/>
        </p:blipFill>
        <p:spPr bwMode="auto">
          <a:xfrm>
            <a:off x="-92748" y="3834812"/>
            <a:ext cx="2902422" cy="267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esigns PNG de chinese lantern para Camisetas e Merch">
            <a:extLst>
              <a:ext uri="{FF2B5EF4-FFF2-40B4-BE49-F238E27FC236}">
                <a16:creationId xmlns:a16="http://schemas.microsoft.com/office/drawing/2014/main" id="{70243C02-C737-CB7D-B5EA-427A13ED0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562" y="270350"/>
            <a:ext cx="3053438" cy="305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80FF55A-7557-7D32-0B29-307DB68A4C93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FEB544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D69D5F6-210E-B653-F1B0-0058737AD617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51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D5FC4-F8E0-08FB-DF22-DA553833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masis MT Pro Medium"/>
              </a:rPr>
              <a:t>O modelo </a:t>
            </a:r>
            <a:r>
              <a:rPr lang="pt-BR" err="1">
                <a:latin typeface="Amasis MT Pro Medium"/>
              </a:rPr>
              <a:t>Heckscher</a:t>
            </a:r>
            <a:r>
              <a:rPr lang="pt-BR">
                <a:latin typeface="Amasis MT Pro Medium"/>
              </a:rPr>
              <a:t>-Ohlin</a:t>
            </a:r>
            <a:endParaRPr lang="pt-BR">
              <a:latin typeface="Amasis MT Pro Medium" panose="02040604050005020304" pitchFamily="18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9A651DA-81A7-FDFA-E8FD-CFAB8E693893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DEE66113-B2EC-E735-069A-B84333EDF1F2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2AB795CC-87BD-9D38-8F65-E753525C43EC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A238798F-D5BD-2803-9C72-965628752D4F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DD52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/>
              </a:rPr>
              <a:t>Análise Empírica </a:t>
            </a:r>
            <a:endParaRPr lang="pt-BR" sz="1400">
              <a:solidFill>
                <a:sysClr val="windowText" lastClr="00000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45B2C349-6090-7583-1D08-EF2ED7837694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FD1F2B8C-E7E7-322F-7951-DF90A1C5EC1D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E3F9A5C-F37B-DCAA-EBD5-7C783E11B53F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5530AE82-1791-FEFE-BA76-A44961980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87" y="1687443"/>
            <a:ext cx="10507361" cy="416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6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D5FC4-F8E0-08FB-DF22-DA553833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masis MT Pro Medium"/>
              </a:rPr>
              <a:t>A Hipótese Econômica</a:t>
            </a:r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9A651DA-81A7-FDFA-E8FD-CFAB8E693893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DEE66113-B2EC-E735-069A-B84333EDF1F2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2AB795CC-87BD-9D38-8F65-E753525C43EC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A238798F-D5BD-2803-9C72-965628752D4F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45B2C349-6090-7583-1D08-EF2ED7837694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FD1F2B8C-E7E7-322F-7951-DF90A1C5EC1D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E3F9A5C-F37B-DCAA-EBD5-7C783E11B53F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BA9367A-95CC-980A-4B4E-E214787E8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72" y="4073863"/>
            <a:ext cx="10507717" cy="200789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1E6A81D-0B6F-D590-1128-0BFFC3BDC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87" y="1480629"/>
            <a:ext cx="10665254" cy="235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350C446-D60D-4171-DB0E-741564D3329D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384E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39526F-91B0-B3A3-8AB5-FC05BFA18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9674" y="2311716"/>
            <a:ext cx="6934231" cy="1803943"/>
          </a:xfr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>
                <a:latin typeface="Amasis MT Pro Medium" panose="02040604050005020304" pitchFamily="18" charset="0"/>
              </a:rPr>
              <a:t>Análise: </a:t>
            </a:r>
            <a:br>
              <a:rPr lang="pt-BR">
                <a:latin typeface="Amasis MT Pro Medium" panose="02040604050005020304" pitchFamily="18" charset="0"/>
              </a:rPr>
            </a:br>
            <a:r>
              <a:rPr lang="pt-BR">
                <a:latin typeface="Amasis MT Pro Medium" panose="02040604050005020304" pitchFamily="18" charset="0"/>
              </a:rPr>
              <a:t>Controle Sintético</a:t>
            </a:r>
          </a:p>
        </p:txBody>
      </p:sp>
      <p:pic>
        <p:nvPicPr>
          <p:cNvPr id="9" name="Picture 4" descr="adesivo de desenho animado da grande muralha da china, um marco famoso na  china 17333850 PNG">
            <a:extLst>
              <a:ext uri="{FF2B5EF4-FFF2-40B4-BE49-F238E27FC236}">
                <a16:creationId xmlns:a16="http://schemas.microsoft.com/office/drawing/2014/main" id="{516D607B-97BD-586E-915A-4ADFDA233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" t="11837" r="9863" b="11704"/>
          <a:stretch/>
        </p:blipFill>
        <p:spPr bwMode="auto">
          <a:xfrm>
            <a:off x="-92748" y="3834812"/>
            <a:ext cx="2902422" cy="267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esigns PNG de chinese lantern para Camisetas e Merch">
            <a:extLst>
              <a:ext uri="{FF2B5EF4-FFF2-40B4-BE49-F238E27FC236}">
                <a16:creationId xmlns:a16="http://schemas.microsoft.com/office/drawing/2014/main" id="{70243C02-C737-CB7D-B5EA-427A13ED0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562" y="270350"/>
            <a:ext cx="3053438" cy="305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80FF55A-7557-7D32-0B29-307DB68A4C93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FEB544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D69D5F6-210E-B653-F1B0-0058737AD617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6409C37-AA28-8FD9-F9A4-CC687A443FE7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E4A6E31-BC39-1413-C4DC-FDF08036261E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AB7E1E4-6A8B-DA88-6AC6-34DC3FE83C1E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65A5217E-C279-D3CD-BF92-4FC3789739C9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19BFB9E8-8CC2-3223-E54C-258F60F10E55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1F57A85-0E6A-CD26-8877-1D87FEA2B97D}"/>
              </a:ext>
            </a:extLst>
          </p:cNvPr>
          <p:cNvSpPr txBox="1"/>
          <p:nvPr/>
        </p:nvSpPr>
        <p:spPr>
          <a:xfrm>
            <a:off x="4837471" y="4115659"/>
            <a:ext cx="2733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i="1">
                <a:latin typeface="Amasis MT Pro Medium" panose="02040604050005020304" pitchFamily="18" charset="0"/>
              </a:rPr>
              <a:t>Feito pelo </a:t>
            </a:r>
            <a:r>
              <a:rPr lang="pt-BR" sz="2400" i="1" err="1">
                <a:latin typeface="Amasis MT Pro Medium" panose="02040604050005020304" pitchFamily="18" charset="0"/>
              </a:rPr>
              <a:t>Stata</a:t>
            </a:r>
            <a:endParaRPr lang="pt-BR" sz="2400" i="1"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32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D5FC4-F8E0-08FB-DF22-DA553833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masis MT Pro Medium" panose="02040604050005020304" pitchFamily="18" charset="0"/>
              </a:rPr>
              <a:t>Um pouco de literatura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94040D8-C364-24E1-0BCC-AD4BCB5891AA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FEB544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2F0C169-95BD-D05F-B222-71BCD6D85C57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C603C4C-1556-D4B9-D105-DA2BECB2FDB8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4CDE378-9998-7E0F-1877-576429C231D7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D15DB1F-72C0-79B2-18BD-5595BBDF52D6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09D2F2D-C37E-F8FF-F577-E0632E3E5309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D8B7724-873B-F93E-9833-E221FBC8B5AC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C667F45F-8FEF-F9B2-FA63-998F0821A1FF}"/>
              </a:ext>
            </a:extLst>
          </p:cNvPr>
          <p:cNvSpPr/>
          <p:nvPr/>
        </p:nvSpPr>
        <p:spPr>
          <a:xfrm>
            <a:off x="838200" y="2340544"/>
            <a:ext cx="4424265" cy="2744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indent="0" algn="just">
              <a:buNone/>
            </a:pPr>
            <a:r>
              <a:rPr lang="pt-BR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 (1990)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>
                <a:solidFill>
                  <a:schemeClr val="tx1"/>
                </a:solidFill>
                <a:latin typeface="Times New Roman"/>
                <a:cs typeface="Times New Roman"/>
              </a:rPr>
              <a:t>Estuda o </a:t>
            </a:r>
            <a:r>
              <a:rPr lang="pt-BR" sz="1800" b="1">
                <a:solidFill>
                  <a:schemeClr val="tx1"/>
                </a:solidFill>
                <a:latin typeface="Times New Roman"/>
                <a:cs typeface="Times New Roman"/>
              </a:rPr>
              <a:t>impacto do fluxo migratório cubano para Miami em 1980 </a:t>
            </a:r>
            <a:r>
              <a:rPr lang="pt-BR" sz="1800">
                <a:solidFill>
                  <a:schemeClr val="tx1"/>
                </a:solidFill>
                <a:latin typeface="Times New Roman"/>
                <a:cs typeface="Times New Roman"/>
              </a:rPr>
              <a:t>(Mariel </a:t>
            </a:r>
            <a:r>
              <a:rPr lang="pt-BR" sz="1800" err="1">
                <a:solidFill>
                  <a:schemeClr val="tx1"/>
                </a:solidFill>
                <a:latin typeface="Times New Roman"/>
                <a:cs typeface="Times New Roman"/>
              </a:rPr>
              <a:t>Boatlift</a:t>
            </a:r>
            <a:r>
              <a:rPr lang="pt-BR" sz="1800">
                <a:solidFill>
                  <a:schemeClr val="tx1"/>
                </a:solidFill>
                <a:latin typeface="Times New Roman"/>
                <a:cs typeface="Times New Roman"/>
              </a:rPr>
              <a:t>), usando como grupo de </a:t>
            </a:r>
            <a:r>
              <a:rPr lang="pt-BR" sz="1800" b="1">
                <a:solidFill>
                  <a:schemeClr val="tx1"/>
                </a:solidFill>
                <a:latin typeface="Times New Roman"/>
                <a:cs typeface="Times New Roman"/>
              </a:rPr>
              <a:t>controle outras cidades do sul dos Estados Unidos.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 ainda </a:t>
            </a:r>
            <a:r>
              <a:rPr lang="pt-BR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há o uso do controle </a:t>
            </a:r>
            <a:r>
              <a:rPr lang="pt-B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sintético 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C1A5DAE-6B38-77A8-026D-E6F1292B153D}"/>
              </a:ext>
            </a:extLst>
          </p:cNvPr>
          <p:cNvSpPr/>
          <p:nvPr/>
        </p:nvSpPr>
        <p:spPr>
          <a:xfrm>
            <a:off x="6785322" y="2340544"/>
            <a:ext cx="4424265" cy="2744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indent="0" algn="just">
              <a:buNone/>
            </a:pPr>
            <a:r>
              <a:rPr lang="pt-BR" sz="1800" b="1">
                <a:solidFill>
                  <a:schemeClr val="tx1"/>
                </a:solidFill>
                <a:latin typeface="Times New Roman"/>
                <a:cs typeface="Times New Roman"/>
              </a:rPr>
              <a:t>Abadie &amp; </a:t>
            </a:r>
            <a:r>
              <a:rPr lang="pt-BR" sz="1800" b="1" err="1">
                <a:solidFill>
                  <a:schemeClr val="tx1"/>
                </a:solidFill>
                <a:latin typeface="Times New Roman"/>
                <a:cs typeface="Times New Roman"/>
              </a:rPr>
              <a:t>Gardeazabal</a:t>
            </a:r>
            <a:r>
              <a:rPr lang="pt-BR" sz="1800" b="1">
                <a:solidFill>
                  <a:schemeClr val="tx1"/>
                </a:solidFill>
                <a:latin typeface="Times New Roman"/>
                <a:cs typeface="Times New Roman"/>
              </a:rPr>
              <a:t> (2003)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artigo que usa</a:t>
            </a:r>
            <a:r>
              <a:rPr lang="pt-B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pt-BR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controle sintético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b="1">
                <a:solidFill>
                  <a:schemeClr val="tx1"/>
                </a:solidFill>
                <a:latin typeface="Times New Roman"/>
                <a:cs typeface="Times New Roman"/>
              </a:rPr>
              <a:t>Estima os efeitos do conflito armado no País Basco em sua economia</a:t>
            </a:r>
            <a:r>
              <a:rPr lang="pt-BR" sz="1800">
                <a:solidFill>
                  <a:schemeClr val="tx1"/>
                </a:solidFill>
                <a:latin typeface="Times New Roman"/>
                <a:cs typeface="Times New Roman"/>
              </a:rPr>
              <a:t> usando </a:t>
            </a:r>
            <a:r>
              <a:rPr lang="pt-BR" sz="1800" b="1">
                <a:solidFill>
                  <a:schemeClr val="tx1"/>
                </a:solidFill>
                <a:latin typeface="Times New Roman"/>
                <a:cs typeface="Times New Roman"/>
              </a:rPr>
              <a:t>outras regiões da Espanha </a:t>
            </a:r>
            <a:r>
              <a:rPr lang="pt-BR" sz="1800">
                <a:solidFill>
                  <a:schemeClr val="tx1"/>
                </a:solidFill>
                <a:latin typeface="Times New Roman"/>
                <a:cs typeface="Times New Roman"/>
              </a:rPr>
              <a:t>como grupo de </a:t>
            </a:r>
            <a:r>
              <a:rPr lang="pt-BR" sz="1800" b="1">
                <a:solidFill>
                  <a:schemeClr val="tx1"/>
                </a:solidFill>
                <a:latin typeface="Times New Roman"/>
                <a:cs typeface="Times New Roman"/>
              </a:rPr>
              <a:t>controle</a:t>
            </a:r>
            <a:r>
              <a:rPr lang="pt-BR" sz="1800">
                <a:solidFill>
                  <a:schemeClr val="tx1"/>
                </a:solidFill>
                <a:latin typeface="Times New Roman"/>
                <a:cs typeface="Times New Roman"/>
              </a:rPr>
              <a:t> (como o País Basco sintético ou contrafactual)</a:t>
            </a:r>
            <a:r>
              <a:rPr lang="pt-BR">
                <a:solidFill>
                  <a:schemeClr val="tx1"/>
                </a:solidFill>
                <a:latin typeface="Times New Roman"/>
                <a:cs typeface="Times New Roman"/>
              </a:rPr>
              <a:t>  </a:t>
            </a:r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54EEBAEF-F7E8-D2E6-DA19-B1E8DFA06F7B}"/>
              </a:ext>
            </a:extLst>
          </p:cNvPr>
          <p:cNvSpPr/>
          <p:nvPr/>
        </p:nvSpPr>
        <p:spPr>
          <a:xfrm>
            <a:off x="5495731" y="3582955"/>
            <a:ext cx="1063689" cy="541176"/>
          </a:xfrm>
          <a:prstGeom prst="rightArrow">
            <a:avLst/>
          </a:prstGeom>
          <a:solidFill>
            <a:srgbClr val="16402E"/>
          </a:solidFill>
          <a:ln w="38100"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C4189C1-6C4D-BA20-7301-7453B1A3CE13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C8F82D0-6293-9D40-4CFB-BFA25C2802B5}"/>
              </a:ext>
            </a:extLst>
          </p:cNvPr>
          <p:cNvSpPr txBox="1"/>
          <p:nvPr/>
        </p:nvSpPr>
        <p:spPr>
          <a:xfrm>
            <a:off x="4422913" y="573156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11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D5FC4-F8E0-08FB-DF22-DA553833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masis MT Pro Medium" panose="02040604050005020304" pitchFamily="18" charset="0"/>
              </a:rPr>
              <a:t>O controle sintético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CCABCF-5E1F-4D91-771E-29BC44B6D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76" y="1690688"/>
            <a:ext cx="6621045" cy="4351338"/>
          </a:xfrm>
        </p:spPr>
        <p:txBody>
          <a:bodyPr>
            <a:normAutofit/>
          </a:bodyPr>
          <a:lstStyle/>
          <a:p>
            <a:pPr algn="just"/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Objetivo: </a:t>
            </a:r>
            <a:r>
              <a:rPr lang="pt-B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avaliar o efeito causal </a:t>
            </a: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da entrada da China na OMC (nosso caso)</a:t>
            </a:r>
          </a:p>
          <a:p>
            <a:pPr algn="just"/>
            <a:r>
              <a:rPr lang="pt-B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Estimadores somam um</a:t>
            </a: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não apresentam valores negativos </a:t>
            </a:r>
          </a:p>
          <a:p>
            <a:pPr algn="just"/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Torna </a:t>
            </a:r>
            <a:r>
              <a:rPr lang="pt-B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evidente a diferença entre</a:t>
            </a: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no nosso caso, o local </a:t>
            </a:r>
            <a:r>
              <a:rPr lang="pt-B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tratado</a:t>
            </a: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 o conjunto de </a:t>
            </a:r>
            <a:r>
              <a:rPr lang="pt-B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não tratados </a:t>
            </a:r>
          </a:p>
          <a:p>
            <a:pPr algn="just"/>
            <a:r>
              <a:rPr lang="pt-B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Cada unidade não tratada tem seu peso</a:t>
            </a:r>
          </a:p>
          <a:p>
            <a:pPr algn="just"/>
            <a:r>
              <a:rPr lang="pt-B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Não necessita de valores depois do tratamento</a:t>
            </a: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somente de antes do tratamento</a:t>
            </a:r>
          </a:p>
          <a:p>
            <a:pPr marL="0" indent="0" algn="just">
              <a:buNone/>
            </a:pPr>
            <a:endParaRPr lang="pt-BR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Veremos mais a seguir...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ED69C96-A37F-6721-6BC7-7BC6C885E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419" y="1744322"/>
            <a:ext cx="4343605" cy="3702406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9A651DA-81A7-FDFA-E8FD-CFAB8E693893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DEE66113-B2EC-E735-069A-B84333EDF1F2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2AB795CC-87BD-9D38-8F65-E753525C43EC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A238798F-D5BD-2803-9C72-965628752D4F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45B2C349-6090-7583-1D08-EF2ED7837694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FD1F2B8C-E7E7-322F-7951-DF90A1C5EC1D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E3F9A5C-F37B-DCAA-EBD5-7C783E11B53F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020059B-3EDD-3873-3A46-F9197FF377C1}"/>
              </a:ext>
            </a:extLst>
          </p:cNvPr>
          <p:cNvSpPr txBox="1"/>
          <p:nvPr/>
        </p:nvSpPr>
        <p:spPr>
          <a:xfrm>
            <a:off x="7385677" y="5519682"/>
            <a:ext cx="45459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1100">
                <a:latin typeface="Times New Roman"/>
                <a:cs typeface="Calibri"/>
              </a:rPr>
              <a:t>Fonte: </a:t>
            </a:r>
            <a:r>
              <a:rPr lang="pt-BR" sz="1100" err="1">
                <a:latin typeface="Times New Roman"/>
                <a:cs typeface="Calibri"/>
              </a:rPr>
              <a:t>Synthetic</a:t>
            </a:r>
            <a:r>
              <a:rPr lang="pt-BR" sz="1100">
                <a:latin typeface="Times New Roman"/>
                <a:cs typeface="Calibri"/>
              </a:rPr>
              <a:t> </a:t>
            </a:r>
            <a:r>
              <a:rPr lang="pt-BR" sz="1100" err="1">
                <a:latin typeface="Times New Roman"/>
                <a:cs typeface="Calibri"/>
              </a:rPr>
              <a:t>Control</a:t>
            </a:r>
            <a:r>
              <a:rPr lang="pt-BR" sz="1100">
                <a:latin typeface="Times New Roman"/>
                <a:cs typeface="Calibri"/>
              </a:rPr>
              <a:t> </a:t>
            </a:r>
            <a:r>
              <a:rPr lang="pt-BR" sz="1100" err="1">
                <a:latin typeface="Times New Roman"/>
                <a:cs typeface="Calibri"/>
              </a:rPr>
              <a:t>Methods</a:t>
            </a:r>
            <a:r>
              <a:rPr lang="pt-BR" sz="1100">
                <a:latin typeface="Times New Roman"/>
                <a:cs typeface="Calibri"/>
              </a:rPr>
              <a:t> for </a:t>
            </a:r>
            <a:r>
              <a:rPr lang="pt-BR" sz="1100" err="1">
                <a:latin typeface="Times New Roman"/>
                <a:cs typeface="Calibri"/>
              </a:rPr>
              <a:t>Comparative</a:t>
            </a:r>
            <a:r>
              <a:rPr lang="pt-BR" sz="1100">
                <a:latin typeface="Times New Roman"/>
                <a:cs typeface="Calibri"/>
              </a:rPr>
              <a:t> Case </a:t>
            </a:r>
            <a:r>
              <a:rPr lang="pt-BR" sz="1100" err="1">
                <a:latin typeface="Times New Roman"/>
                <a:cs typeface="Calibri"/>
              </a:rPr>
              <a:t>Studies</a:t>
            </a:r>
            <a:r>
              <a:rPr lang="pt-BR" sz="1100">
                <a:latin typeface="Times New Roman"/>
                <a:cs typeface="Calibri"/>
              </a:rPr>
              <a:t>: </a:t>
            </a:r>
            <a:r>
              <a:rPr lang="pt-BR" sz="1100" err="1">
                <a:latin typeface="Times New Roman"/>
                <a:cs typeface="Calibri"/>
              </a:rPr>
              <a:t>Estimating</a:t>
            </a:r>
            <a:r>
              <a:rPr lang="pt-BR" sz="1100">
                <a:latin typeface="Times New Roman"/>
                <a:cs typeface="Calibri"/>
              </a:rPr>
              <a:t> </a:t>
            </a:r>
            <a:r>
              <a:rPr lang="pt-BR" sz="1100" err="1">
                <a:latin typeface="Times New Roman"/>
                <a:cs typeface="Calibri"/>
              </a:rPr>
              <a:t>the</a:t>
            </a:r>
            <a:r>
              <a:rPr lang="pt-BR" sz="1100">
                <a:latin typeface="Times New Roman"/>
                <a:cs typeface="Calibri"/>
              </a:rPr>
              <a:t> </a:t>
            </a:r>
            <a:r>
              <a:rPr lang="pt-BR" sz="1100" err="1">
                <a:latin typeface="Times New Roman"/>
                <a:cs typeface="Calibri"/>
              </a:rPr>
              <a:t>Effect</a:t>
            </a:r>
            <a:r>
              <a:rPr lang="pt-BR" sz="1100">
                <a:latin typeface="Times New Roman"/>
                <a:cs typeface="Calibri"/>
              </a:rPr>
              <a:t> </a:t>
            </a:r>
            <a:r>
              <a:rPr lang="pt-BR" sz="1100" err="1">
                <a:latin typeface="Times New Roman"/>
                <a:cs typeface="Calibri"/>
              </a:rPr>
              <a:t>of</a:t>
            </a:r>
            <a:r>
              <a:rPr lang="pt-BR" sz="1100">
                <a:latin typeface="Times New Roman"/>
                <a:cs typeface="Calibri"/>
              </a:rPr>
              <a:t> </a:t>
            </a:r>
            <a:r>
              <a:rPr lang="pt-BR" sz="1100" err="1">
                <a:latin typeface="Times New Roman"/>
                <a:cs typeface="Calibri"/>
              </a:rPr>
              <a:t>California’s</a:t>
            </a:r>
            <a:r>
              <a:rPr lang="pt-BR" sz="1100">
                <a:latin typeface="Times New Roman"/>
                <a:cs typeface="Calibri"/>
              </a:rPr>
              <a:t> Tobacco </a:t>
            </a:r>
            <a:r>
              <a:rPr lang="pt-BR" sz="1100" err="1">
                <a:latin typeface="Times New Roman"/>
                <a:cs typeface="Calibri"/>
              </a:rPr>
              <a:t>Control</a:t>
            </a:r>
            <a:r>
              <a:rPr lang="pt-BR" sz="1100">
                <a:latin typeface="Times New Roman"/>
                <a:cs typeface="Calibri"/>
              </a:rPr>
              <a:t> </a:t>
            </a:r>
            <a:r>
              <a:rPr lang="pt-BR" sz="1100" err="1">
                <a:latin typeface="Times New Roman"/>
                <a:cs typeface="Calibri"/>
              </a:rPr>
              <a:t>Program</a:t>
            </a:r>
            <a:endParaRPr lang="pt-BR" sz="1100">
              <a:latin typeface="Times New Roman"/>
              <a:cs typeface="Calibri"/>
            </a:endParaRPr>
          </a:p>
          <a:p>
            <a:endParaRPr lang="pt-B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872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D5FC4-F8E0-08FB-DF22-DA553833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masis MT Pro Medium" panose="02040604050005020304" pitchFamily="18" charset="0"/>
              </a:rPr>
              <a:t>Informações iniciais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FCCABCF-5E1F-4D91-771E-29BC44B6D7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513" y="1898067"/>
                <a:ext cx="6922828" cy="43513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Unidades que compõem o J + 1 </a:t>
                </a:r>
              </a:p>
              <a:p>
                <a:pPr lvl="1" algn="just"/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“1” </a:t>
                </a:r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unidade tratada em todos os períodos após o início do tratamento </a:t>
                </a:r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no nosso caso os </a:t>
                </a:r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TIGRES</a:t>
                </a:r>
                <a:endParaRPr lang="pt-BR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algn="just"/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 </a:t>
                </a:r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conjunto de unidades não tratadas que são usadas como controles, conhecidas como </a:t>
                </a:r>
                <a:r>
                  <a:rPr lang="pt-BR" sz="2000" i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“</a:t>
                </a:r>
                <a:r>
                  <a:rPr lang="pt-BR" sz="2000" i="1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donor</a:t>
                </a:r>
                <a:r>
                  <a:rPr lang="pt-BR" sz="2000" i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pool” </a:t>
                </a:r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os </a:t>
                </a:r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outros países </a:t>
                </a:r>
              </a:p>
              <a:p>
                <a:pPr marL="457200" lvl="1" indent="0" algn="just">
                  <a:buNone/>
                </a:pPr>
                <a:endParaRPr lang="pt-BR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Resultados potenciais</a:t>
                </a:r>
              </a:p>
              <a:p>
                <a:pPr lvl="1" algn="just"/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pt-BR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pt-BR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pt-BR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pt-BR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resultado na unidade i em t </a:t>
                </a:r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SEM TRATAMENTO </a:t>
                </a:r>
              </a:p>
              <a:p>
                <a:pPr lvl="1" algn="just"/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pt-BR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pt-BR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pt-BR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pt-BR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resultado na unidade i em t </a:t>
                </a:r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COM TRATAMENTO </a:t>
                </a:r>
              </a:p>
              <a:p>
                <a:pPr lvl="1" algn="just"/>
                <a:endParaRPr lang="pt-BR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FCCABCF-5E1F-4D91-771E-29BC44B6D7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513" y="1898067"/>
                <a:ext cx="6922828" cy="4351338"/>
              </a:xfrm>
              <a:blipFill>
                <a:blip r:embed="rId2"/>
                <a:stretch>
                  <a:fillRect l="-792" t="-1401" r="-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tângulo 20">
            <a:extLst>
              <a:ext uri="{FF2B5EF4-FFF2-40B4-BE49-F238E27FC236}">
                <a16:creationId xmlns:a16="http://schemas.microsoft.com/office/drawing/2014/main" id="{FE397243-015C-C9D2-9C02-D11590ED19A8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2CDC2603-F65D-F707-10F5-DAABFC2AF9AD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93C79B-20A3-950A-5480-2AA5B52B917E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60B4DF38-031E-5622-9BF6-5712D44CAC0B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EC8EC24A-B8E2-B779-70EC-FD79728244E5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2C11E655-E16C-8621-E874-98C3E6158EF6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pic>
        <p:nvPicPr>
          <p:cNvPr id="1026" name="Picture 2" descr="Tigres Asiáticos: quem são, importância, resumo - Brasil Escola">
            <a:extLst>
              <a:ext uri="{FF2B5EF4-FFF2-40B4-BE49-F238E27FC236}">
                <a16:creationId xmlns:a16="http://schemas.microsoft.com/office/drawing/2014/main" id="{A7770FAC-DAFE-0314-8CF6-85CB11D304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2" r="17987" b="14020"/>
          <a:stretch/>
        </p:blipFill>
        <p:spPr bwMode="auto">
          <a:xfrm>
            <a:off x="7544297" y="401216"/>
            <a:ext cx="4647703" cy="605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3D24410-C888-C710-EC54-57D54BDD4803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32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D5FC4-F8E0-08FB-DF22-DA553833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masis MT Pro Medium" panose="02040604050005020304" pitchFamily="18" charset="0"/>
              </a:rPr>
              <a:t>O factual e o contrafactual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FCCABCF-5E1F-4D91-771E-29BC44B6D7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6456" y="1690688"/>
                <a:ext cx="5425440" cy="4039552"/>
              </a:xfrm>
              <a:noFill/>
              <a:ln w="57150">
                <a:solidFill>
                  <a:srgbClr val="E04918"/>
                </a:solidFill>
              </a:ln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OBJETIVO</a:t>
                </a:r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estimar o efeito da entrada da China após o seu início em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ou seja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pt-B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𝝉</m:t>
                        </m:r>
                        <m:r>
                          <a:rPr lang="pt-B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pt-B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pt-B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pt-BR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pt-BR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pt-BR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pt-BR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pt-BR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  <m:r>
                        <a:rPr lang="pt-BR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pt-BR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pt-BR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pt-BR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pt-BR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pt-BR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pt-BR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pt-BR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pt-BR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pt-BR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pt-BR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pt-BR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  <m:r>
                        <a:rPr lang="pt-BR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pt-BR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pt-BR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pt-BR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pt-BR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pt-BR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pt-BR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Já temos </a:t>
                </a:r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factual  é possível obter esses valores com os dados existentes </a:t>
                </a:r>
              </a:p>
              <a:p>
                <a:pPr algn="just"/>
                <a:endParaRPr lang="pt-BR" sz="200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algn="just"/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Temos que descobrir 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pt-B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o contrafactual (estimação de um cenário “sintético”)</a:t>
                </a:r>
                <a:endParaRPr lang="pt-BR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FCCABCF-5E1F-4D91-771E-29BC44B6D7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6456" y="1690688"/>
                <a:ext cx="5425440" cy="4039552"/>
              </a:xfrm>
              <a:blipFill>
                <a:blip r:embed="rId3"/>
                <a:stretch>
                  <a:fillRect l="-556" t="-893" r="-667"/>
                </a:stretch>
              </a:blipFill>
              <a:ln w="57150">
                <a:solidFill>
                  <a:srgbClr val="E04918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Espaço Reservado para Conteúdo 2">
                <a:extLst>
                  <a:ext uri="{FF2B5EF4-FFF2-40B4-BE49-F238E27FC236}">
                    <a16:creationId xmlns:a16="http://schemas.microsoft.com/office/drawing/2014/main" id="{2A27765F-0C81-DAF6-2536-72B22C1DC8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1868" y="1699426"/>
                <a:ext cx="5425440" cy="4039552"/>
              </a:xfrm>
              <a:prstGeom prst="rect">
                <a:avLst/>
              </a:prstGeom>
              <a:noFill/>
              <a:ln w="57150">
                <a:solidFill>
                  <a:srgbClr val="E04918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Como vamos fazer isso? </a:t>
                </a:r>
              </a:p>
              <a:p>
                <a:pPr algn="just"/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Média ponderada feita a partir dos resultados dos países que estão no </a:t>
                </a:r>
                <a:r>
                  <a:rPr lang="pt-BR" sz="2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:r>
                  <a:rPr lang="pt-BR" sz="2000" i="1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donor</a:t>
                </a:r>
                <a:r>
                  <a:rPr lang="pt-BR" sz="2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pool”</a:t>
                </a:r>
              </a:p>
              <a:p>
                <a:pPr marL="0" indent="0" algn="just">
                  <a:buNone/>
                </a:pPr>
                <a:r>
                  <a:rPr lang="pt-BR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Vamos utilizar: </a:t>
                </a:r>
              </a:p>
              <a:p>
                <a:pPr algn="just"/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Os valores dos países em um tempo t </a:t>
                </a:r>
              </a:p>
              <a:p>
                <a:pPr algn="just"/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Seus pesos na análise em um tempo t </a:t>
                </a:r>
              </a:p>
              <a:p>
                <a:pPr algn="just"/>
                <a:endParaRPr lang="pt-BR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pt-BR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pt-BR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pt-BR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pt-BR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pt-B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pt-BR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Os pesos somados devem resultar em 1 </a:t>
                </a:r>
              </a:p>
            </p:txBody>
          </p:sp>
        </mc:Choice>
        <mc:Fallback xmlns="">
          <p:sp>
            <p:nvSpPr>
              <p:cNvPr id="12" name="Espaço Reservado para Conteúdo 2">
                <a:extLst>
                  <a:ext uri="{FF2B5EF4-FFF2-40B4-BE49-F238E27FC236}">
                    <a16:creationId xmlns:a16="http://schemas.microsoft.com/office/drawing/2014/main" id="{2A27765F-0C81-DAF6-2536-72B22C1D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868" y="1699426"/>
                <a:ext cx="5425440" cy="4039552"/>
              </a:xfrm>
              <a:prstGeom prst="rect">
                <a:avLst/>
              </a:prstGeom>
              <a:blipFill>
                <a:blip r:embed="rId4"/>
                <a:stretch>
                  <a:fillRect l="-779" t="-1043" r="-556"/>
                </a:stretch>
              </a:blipFill>
              <a:ln w="57150">
                <a:solidFill>
                  <a:srgbClr val="E04918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tângulo 20">
            <a:extLst>
              <a:ext uri="{FF2B5EF4-FFF2-40B4-BE49-F238E27FC236}">
                <a16:creationId xmlns:a16="http://schemas.microsoft.com/office/drawing/2014/main" id="{39971411-B1D7-C1C2-7ED8-F62214EAF4DD}"/>
              </a:ext>
            </a:extLst>
          </p:cNvPr>
          <p:cNvSpPr/>
          <p:nvPr/>
        </p:nvSpPr>
        <p:spPr>
          <a:xfrm>
            <a:off x="3048" y="6456784"/>
            <a:ext cx="12188952" cy="401216"/>
          </a:xfrm>
          <a:prstGeom prst="rect">
            <a:avLst/>
          </a:prstGeom>
          <a:solidFill>
            <a:srgbClr val="E04918"/>
          </a:solidFill>
          <a:ln>
            <a:solidFill>
              <a:srgbClr val="FEB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096ABAD0-9543-7527-670A-E57656B33D68}"/>
              </a:ext>
            </a:extLst>
          </p:cNvPr>
          <p:cNvSpPr/>
          <p:nvPr/>
        </p:nvSpPr>
        <p:spPr>
          <a:xfrm>
            <a:off x="253114" y="650522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Dados iniciais 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35725286-1920-4C1D-F0D7-250705182891}"/>
              </a:ext>
            </a:extLst>
          </p:cNvPr>
          <p:cNvSpPr/>
          <p:nvPr/>
        </p:nvSpPr>
        <p:spPr>
          <a:xfrm>
            <a:off x="2610543" y="6500406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Teoria Econômica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A6B75246-4220-12FB-FC15-D2F94AAECD78}"/>
              </a:ext>
            </a:extLst>
          </p:cNvPr>
          <p:cNvSpPr/>
          <p:nvPr/>
        </p:nvSpPr>
        <p:spPr>
          <a:xfrm>
            <a:off x="4967972" y="6500406"/>
            <a:ext cx="2118049" cy="30791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Análise Empírica 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40EA746-A676-6A6A-251F-2C23F0810095}"/>
              </a:ext>
            </a:extLst>
          </p:cNvPr>
          <p:cNvSpPr/>
          <p:nvPr/>
        </p:nvSpPr>
        <p:spPr>
          <a:xfrm>
            <a:off x="7355938" y="6514095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Resultados e análises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C5854F1-2F6E-E56E-8F16-67325A5D6FCD}"/>
              </a:ext>
            </a:extLst>
          </p:cNvPr>
          <p:cNvSpPr/>
          <p:nvPr/>
        </p:nvSpPr>
        <p:spPr>
          <a:xfrm>
            <a:off x="9743904" y="6510418"/>
            <a:ext cx="2118049" cy="307910"/>
          </a:xfrm>
          <a:prstGeom prst="roundRect">
            <a:avLst/>
          </a:prstGeom>
          <a:solidFill>
            <a:srgbClr val="E04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ysClr val="windowText" lastClr="000000"/>
                </a:solidFill>
                <a:latin typeface="Amasis MT Pro Medium" panose="02040604050005020304" pitchFamily="18" charset="0"/>
              </a:rPr>
              <a:t>Limitações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03BE465-0221-1A42-1BB2-19EFAFC8315C}"/>
              </a:ext>
            </a:extLst>
          </p:cNvPr>
          <p:cNvSpPr/>
          <p:nvPr/>
        </p:nvSpPr>
        <p:spPr>
          <a:xfrm>
            <a:off x="0" y="0"/>
            <a:ext cx="12188952" cy="401216"/>
          </a:xfrm>
          <a:prstGeom prst="rect">
            <a:avLst/>
          </a:prstGeom>
          <a:solidFill>
            <a:srgbClr val="16402E"/>
          </a:solidFill>
          <a:ln>
            <a:solidFill>
              <a:srgbClr val="164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656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6AED47213C3C4292760708C0DF822D" ma:contentTypeVersion="7" ma:contentTypeDescription="Create a new document." ma:contentTypeScope="" ma:versionID="aeacf4698f46bd8024fb0e3522567cff">
  <xsd:schema xmlns:xsd="http://www.w3.org/2001/XMLSchema" xmlns:xs="http://www.w3.org/2001/XMLSchema" xmlns:p="http://schemas.microsoft.com/office/2006/metadata/properties" xmlns:ns2="0801d8ea-5f6f-4247-a7e2-8e67c22095c4" targetNamespace="http://schemas.microsoft.com/office/2006/metadata/properties" ma:root="true" ma:fieldsID="5b71eba14105526bf0f18f96c39262a9" ns2:_="">
    <xsd:import namespace="0801d8ea-5f6f-4247-a7e2-8e67c22095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01d8ea-5f6f-4247-a7e2-8e67c22095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D0BD5C-E6B4-4549-948D-B52938E47C8E}">
  <ds:schemaRefs>
    <ds:schemaRef ds:uri="0801d8ea-5f6f-4247-a7e2-8e67c22095c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C8A94C5-F801-46D8-97CB-53290F9BB6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4C9E8E-725F-453C-A1B8-35EDC66D99ED}">
  <ds:schemaRefs>
    <ds:schemaRef ds:uri="0801d8ea-5f6f-4247-a7e2-8e67c22095c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2788</Words>
  <Application>Microsoft Office PowerPoint</Application>
  <PresentationFormat>Widescreen</PresentationFormat>
  <Paragraphs>623</Paragraphs>
  <Slides>33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0" baseType="lpstr">
      <vt:lpstr>Amasis MT Pro Medium</vt:lpstr>
      <vt:lpstr>Arial</vt:lpstr>
      <vt:lpstr>Calibri</vt:lpstr>
      <vt:lpstr>Calibri Light</vt:lpstr>
      <vt:lpstr>Cambria Math</vt:lpstr>
      <vt:lpstr>Times New Roman</vt:lpstr>
      <vt:lpstr>Tema do Office</vt:lpstr>
      <vt:lpstr>Apresentação do PowerPoint</vt:lpstr>
      <vt:lpstr>Apresentação do PowerPoint</vt:lpstr>
      <vt:lpstr>Por que estudar esse tópico?</vt:lpstr>
      <vt:lpstr>A Hipótese Econômica</vt:lpstr>
      <vt:lpstr>Análise:  Controle Sintético</vt:lpstr>
      <vt:lpstr>Um pouco de literatura</vt:lpstr>
      <vt:lpstr>O controle sintético</vt:lpstr>
      <vt:lpstr>Informações iniciais</vt:lpstr>
      <vt:lpstr>O factual e o contrafactual </vt:lpstr>
      <vt:lpstr>O factual e o contrafactual </vt:lpstr>
      <vt:lpstr>Formação do contrafactual</vt:lpstr>
      <vt:lpstr>O contrafactual  no nosso caso</vt:lpstr>
      <vt:lpstr>Para a análise</vt:lpstr>
      <vt:lpstr>Hipóteses de identificação </vt:lpstr>
      <vt:lpstr>Resultados:  Controle Sintético</vt:lpstr>
      <vt:lpstr>Descritivas Singapura </vt:lpstr>
      <vt:lpstr>Singapura</vt:lpstr>
      <vt:lpstr>Descritivas Coreia do Sul  </vt:lpstr>
      <vt:lpstr>Coreia do Sul</vt:lpstr>
      <vt:lpstr>Descritivas Hong Kong </vt:lpstr>
      <vt:lpstr>Hong Kong </vt:lpstr>
      <vt:lpstr>Descritivas Taiwan </vt:lpstr>
      <vt:lpstr>Taiwan</vt:lpstr>
      <vt:lpstr>Estudo Placebo  Singapura</vt:lpstr>
      <vt:lpstr>Estudo Placebo  Coreia do Sul</vt:lpstr>
      <vt:lpstr>Estudo Placebo  Hong Kong</vt:lpstr>
      <vt:lpstr>Estudo Placebo  Taiwan</vt:lpstr>
      <vt:lpstr>Conclusões</vt:lpstr>
      <vt:lpstr>Limitações </vt:lpstr>
      <vt:lpstr>Q&amp;A</vt:lpstr>
      <vt:lpstr>Referências</vt:lpstr>
      <vt:lpstr>Apêndice</vt:lpstr>
      <vt:lpstr>O modelo Heckscher-Ohlin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Valentina Badaró Pedrosa Guida</dc:creator>
  <cp:lastModifiedBy>JOÃO ALONSO CASELLA</cp:lastModifiedBy>
  <cp:revision>2</cp:revision>
  <dcterms:created xsi:type="dcterms:W3CDTF">2023-10-30T14:42:28Z</dcterms:created>
  <dcterms:modified xsi:type="dcterms:W3CDTF">2023-11-09T01:00:05Z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0x010100AD6AED47213C3C4292760708C0DF822D</vt:lpwstr>
  </property>
</Properties>
</file>